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3" r:id="rId4"/>
  </p:sldMasterIdLst>
  <p:notesMasterIdLst>
    <p:notesMasterId r:id="rId33"/>
  </p:notesMasterIdLst>
  <p:sldIdLst>
    <p:sldId id="256" r:id="rId5"/>
    <p:sldId id="471" r:id="rId6"/>
    <p:sldId id="474" r:id="rId7"/>
    <p:sldId id="476" r:id="rId8"/>
    <p:sldId id="484" r:id="rId9"/>
    <p:sldId id="477" r:id="rId10"/>
    <p:sldId id="461" r:id="rId11"/>
    <p:sldId id="486" r:id="rId12"/>
    <p:sldId id="478" r:id="rId13"/>
    <p:sldId id="463" r:id="rId14"/>
    <p:sldId id="467" r:id="rId15"/>
    <p:sldId id="470" r:id="rId16"/>
    <p:sldId id="469" r:id="rId17"/>
    <p:sldId id="479" r:id="rId18"/>
    <p:sldId id="480" r:id="rId19"/>
    <p:sldId id="491" r:id="rId20"/>
    <p:sldId id="481" r:id="rId21"/>
    <p:sldId id="488" r:id="rId22"/>
    <p:sldId id="489" r:id="rId23"/>
    <p:sldId id="490" r:id="rId24"/>
    <p:sldId id="487" r:id="rId25"/>
    <p:sldId id="492" r:id="rId26"/>
    <p:sldId id="493" r:id="rId27"/>
    <p:sldId id="494" r:id="rId28"/>
    <p:sldId id="497" r:id="rId29"/>
    <p:sldId id="495" r:id="rId30"/>
    <p:sldId id="482" r:id="rId31"/>
    <p:sldId id="44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ection" id="{05A51EA9-7B3C-4D40-B2E5-DFD25BD3C9BD}">
          <p14:sldIdLst>
            <p14:sldId id="256"/>
            <p14:sldId id="471"/>
            <p14:sldId id="474"/>
            <p14:sldId id="476"/>
            <p14:sldId id="484"/>
            <p14:sldId id="477"/>
            <p14:sldId id="461"/>
            <p14:sldId id="486"/>
            <p14:sldId id="478"/>
            <p14:sldId id="463"/>
            <p14:sldId id="467"/>
            <p14:sldId id="470"/>
            <p14:sldId id="469"/>
            <p14:sldId id="479"/>
            <p14:sldId id="480"/>
            <p14:sldId id="491"/>
            <p14:sldId id="481"/>
            <p14:sldId id="488"/>
            <p14:sldId id="489"/>
            <p14:sldId id="490"/>
            <p14:sldId id="487"/>
            <p14:sldId id="492"/>
            <p14:sldId id="493"/>
            <p14:sldId id="494"/>
            <p14:sldId id="497"/>
            <p14:sldId id="495"/>
            <p14:sldId id="482"/>
            <p14:sldId id="44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nderman, Jeroen" initials="MJ" lastIdx="5" clrIdx="0">
    <p:extLst>
      <p:ext uri="{19B8F6BF-5375-455C-9EA6-DF929625EA0E}">
        <p15:presenceInfo xmlns:p15="http://schemas.microsoft.com/office/powerpoint/2012/main" userId="S::Jeroen.Minderman@ons.gov.uk::d9e4634d-ccd9-40f3-bdb0-8804e31ea385" providerId="AD"/>
      </p:ext>
    </p:extLst>
  </p:cmAuthor>
  <p:cmAuthor id="2" name="Holborn, Penny" initials="HP" lastIdx="1" clrIdx="1">
    <p:extLst>
      <p:ext uri="{19B8F6BF-5375-455C-9EA6-DF929625EA0E}">
        <p15:presenceInfo xmlns:p15="http://schemas.microsoft.com/office/powerpoint/2012/main" userId="S::penny.holborn@ons.gov.uk::2043fcf3-d5f5-4170-8ba0-62f92c76819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0667"/>
    <a:srgbClr val="FBC900"/>
    <a:srgbClr val="414042"/>
    <a:srgbClr val="206095"/>
    <a:srgbClr val="0F8243"/>
    <a:srgbClr val="56CAFF"/>
    <a:srgbClr val="F0F762"/>
    <a:srgbClr val="F5F5F6"/>
    <a:srgbClr val="003C57"/>
    <a:srgbClr val="27A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F3E43F-CDC0-4856-B4D4-E782B54B9003}" v="63" dt="2023-01-11T09:00:32.8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920" autoAdjust="0"/>
  </p:normalViewPr>
  <p:slideViewPr>
    <p:cSldViewPr snapToGrid="0">
      <p:cViewPr varScale="1">
        <p:scale>
          <a:sx n="77" d="100"/>
          <a:sy n="77" d="100"/>
        </p:scale>
        <p:origin x="924" y="90"/>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lborn, Penny" userId="2043fcf3-d5f5-4170-8ba0-62f92c76819e" providerId="ADAL" clId="{29F3E43F-CDC0-4856-B4D4-E782B54B9003}"/>
    <pc:docChg chg="undo custSel addSld delSld modSld sldOrd modSection">
      <pc:chgData name="Holborn, Penny" userId="2043fcf3-d5f5-4170-8ba0-62f92c76819e" providerId="ADAL" clId="{29F3E43F-CDC0-4856-B4D4-E782B54B9003}" dt="2023-01-11T09:11:13.477" v="380" actId="20577"/>
      <pc:docMkLst>
        <pc:docMk/>
      </pc:docMkLst>
      <pc:sldChg chg="modSp mod">
        <pc:chgData name="Holborn, Penny" userId="2043fcf3-d5f5-4170-8ba0-62f92c76819e" providerId="ADAL" clId="{29F3E43F-CDC0-4856-B4D4-E782B54B9003}" dt="2023-01-11T07:50:12.975" v="40" actId="20577"/>
        <pc:sldMkLst>
          <pc:docMk/>
          <pc:sldMk cId="1617384328" sldId="256"/>
        </pc:sldMkLst>
        <pc:spChg chg="mod">
          <ac:chgData name="Holborn, Penny" userId="2043fcf3-d5f5-4170-8ba0-62f92c76819e" providerId="ADAL" clId="{29F3E43F-CDC0-4856-B4D4-E782B54B9003}" dt="2023-01-11T07:50:12.975" v="40" actId="20577"/>
          <ac:spMkLst>
            <pc:docMk/>
            <pc:sldMk cId="1617384328" sldId="256"/>
            <ac:spMk id="5" creationId="{00000000-0000-0000-0000-000000000000}"/>
          </ac:spMkLst>
        </pc:spChg>
      </pc:sldChg>
      <pc:sldChg chg="modSp del mod">
        <pc:chgData name="Holborn, Penny" userId="2043fcf3-d5f5-4170-8ba0-62f92c76819e" providerId="ADAL" clId="{29F3E43F-CDC0-4856-B4D4-E782B54B9003}" dt="2023-01-11T08:01:47.198" v="118" actId="47"/>
        <pc:sldMkLst>
          <pc:docMk/>
          <pc:sldMk cId="446073501" sldId="444"/>
        </pc:sldMkLst>
        <pc:spChg chg="mod">
          <ac:chgData name="Holborn, Penny" userId="2043fcf3-d5f5-4170-8ba0-62f92c76819e" providerId="ADAL" clId="{29F3E43F-CDC0-4856-B4D4-E782B54B9003}" dt="2023-01-11T08:01:32.086" v="117" actId="313"/>
          <ac:spMkLst>
            <pc:docMk/>
            <pc:sldMk cId="446073501" sldId="444"/>
            <ac:spMk id="14" creationId="{5A1E4CAA-5114-474C-8E5E-F86DDBF596F4}"/>
          </ac:spMkLst>
        </pc:spChg>
      </pc:sldChg>
      <pc:sldChg chg="del">
        <pc:chgData name="Holborn, Penny" userId="2043fcf3-d5f5-4170-8ba0-62f92c76819e" providerId="ADAL" clId="{29F3E43F-CDC0-4856-B4D4-E782B54B9003}" dt="2023-01-11T07:50:35.406" v="66" actId="47"/>
        <pc:sldMkLst>
          <pc:docMk/>
          <pc:sldMk cId="2367587653" sldId="445"/>
        </pc:sldMkLst>
      </pc:sldChg>
      <pc:sldChg chg="del">
        <pc:chgData name="Holborn, Penny" userId="2043fcf3-d5f5-4170-8ba0-62f92c76819e" providerId="ADAL" clId="{29F3E43F-CDC0-4856-B4D4-E782B54B9003}" dt="2023-01-11T07:50:35.406" v="66" actId="47"/>
        <pc:sldMkLst>
          <pc:docMk/>
          <pc:sldMk cId="4136344498" sldId="446"/>
        </pc:sldMkLst>
      </pc:sldChg>
      <pc:sldChg chg="del">
        <pc:chgData name="Holborn, Penny" userId="2043fcf3-d5f5-4170-8ba0-62f92c76819e" providerId="ADAL" clId="{29F3E43F-CDC0-4856-B4D4-E782B54B9003}" dt="2023-01-11T07:50:35.406" v="66" actId="47"/>
        <pc:sldMkLst>
          <pc:docMk/>
          <pc:sldMk cId="1004956018" sldId="447"/>
        </pc:sldMkLst>
      </pc:sldChg>
      <pc:sldChg chg="del">
        <pc:chgData name="Holborn, Penny" userId="2043fcf3-d5f5-4170-8ba0-62f92c76819e" providerId="ADAL" clId="{29F3E43F-CDC0-4856-B4D4-E782B54B9003}" dt="2023-01-11T07:50:35.406" v="66" actId="47"/>
        <pc:sldMkLst>
          <pc:docMk/>
          <pc:sldMk cId="2784051462" sldId="448"/>
        </pc:sldMkLst>
      </pc:sldChg>
      <pc:sldChg chg="del">
        <pc:chgData name="Holborn, Penny" userId="2043fcf3-d5f5-4170-8ba0-62f92c76819e" providerId="ADAL" clId="{29F3E43F-CDC0-4856-B4D4-E782B54B9003}" dt="2023-01-11T07:50:35.406" v="66" actId="47"/>
        <pc:sldMkLst>
          <pc:docMk/>
          <pc:sldMk cId="882056232" sldId="449"/>
        </pc:sldMkLst>
      </pc:sldChg>
      <pc:sldChg chg="del">
        <pc:chgData name="Holborn, Penny" userId="2043fcf3-d5f5-4170-8ba0-62f92c76819e" providerId="ADAL" clId="{29F3E43F-CDC0-4856-B4D4-E782B54B9003}" dt="2023-01-11T07:50:35.406" v="66" actId="47"/>
        <pc:sldMkLst>
          <pc:docMk/>
          <pc:sldMk cId="1823610835" sldId="450"/>
        </pc:sldMkLst>
      </pc:sldChg>
      <pc:sldChg chg="del">
        <pc:chgData name="Holborn, Penny" userId="2043fcf3-d5f5-4170-8ba0-62f92c76819e" providerId="ADAL" clId="{29F3E43F-CDC0-4856-B4D4-E782B54B9003}" dt="2023-01-11T07:50:35.406" v="66" actId="47"/>
        <pc:sldMkLst>
          <pc:docMk/>
          <pc:sldMk cId="3129482112" sldId="451"/>
        </pc:sldMkLst>
      </pc:sldChg>
      <pc:sldChg chg="del">
        <pc:chgData name="Holborn, Penny" userId="2043fcf3-d5f5-4170-8ba0-62f92c76819e" providerId="ADAL" clId="{29F3E43F-CDC0-4856-B4D4-E782B54B9003}" dt="2023-01-11T07:50:35.406" v="66" actId="47"/>
        <pc:sldMkLst>
          <pc:docMk/>
          <pc:sldMk cId="115861231" sldId="452"/>
        </pc:sldMkLst>
      </pc:sldChg>
      <pc:sldChg chg="del">
        <pc:chgData name="Holborn, Penny" userId="2043fcf3-d5f5-4170-8ba0-62f92c76819e" providerId="ADAL" clId="{29F3E43F-CDC0-4856-B4D4-E782B54B9003}" dt="2023-01-11T07:50:35.406" v="66" actId="47"/>
        <pc:sldMkLst>
          <pc:docMk/>
          <pc:sldMk cId="25582052" sldId="453"/>
        </pc:sldMkLst>
      </pc:sldChg>
      <pc:sldChg chg="del">
        <pc:chgData name="Holborn, Penny" userId="2043fcf3-d5f5-4170-8ba0-62f92c76819e" providerId="ADAL" clId="{29F3E43F-CDC0-4856-B4D4-E782B54B9003}" dt="2023-01-11T07:50:35.406" v="66" actId="47"/>
        <pc:sldMkLst>
          <pc:docMk/>
          <pc:sldMk cId="590013298" sldId="454"/>
        </pc:sldMkLst>
      </pc:sldChg>
      <pc:sldChg chg="del">
        <pc:chgData name="Holborn, Penny" userId="2043fcf3-d5f5-4170-8ba0-62f92c76819e" providerId="ADAL" clId="{29F3E43F-CDC0-4856-B4D4-E782B54B9003}" dt="2023-01-11T07:50:35.406" v="66" actId="47"/>
        <pc:sldMkLst>
          <pc:docMk/>
          <pc:sldMk cId="2893248326" sldId="455"/>
        </pc:sldMkLst>
      </pc:sldChg>
      <pc:sldChg chg="del">
        <pc:chgData name="Holborn, Penny" userId="2043fcf3-d5f5-4170-8ba0-62f92c76819e" providerId="ADAL" clId="{29F3E43F-CDC0-4856-B4D4-E782B54B9003}" dt="2023-01-11T07:50:35.406" v="66" actId="47"/>
        <pc:sldMkLst>
          <pc:docMk/>
          <pc:sldMk cId="4292588161" sldId="456"/>
        </pc:sldMkLst>
      </pc:sldChg>
      <pc:sldChg chg="del">
        <pc:chgData name="Holborn, Penny" userId="2043fcf3-d5f5-4170-8ba0-62f92c76819e" providerId="ADAL" clId="{29F3E43F-CDC0-4856-B4D4-E782B54B9003}" dt="2023-01-11T07:50:35.406" v="66" actId="47"/>
        <pc:sldMkLst>
          <pc:docMk/>
          <pc:sldMk cId="3145207869" sldId="457"/>
        </pc:sldMkLst>
      </pc:sldChg>
      <pc:sldChg chg="del">
        <pc:chgData name="Holborn, Penny" userId="2043fcf3-d5f5-4170-8ba0-62f92c76819e" providerId="ADAL" clId="{29F3E43F-CDC0-4856-B4D4-E782B54B9003}" dt="2023-01-11T07:50:35.406" v="66" actId="47"/>
        <pc:sldMkLst>
          <pc:docMk/>
          <pc:sldMk cId="3502874660" sldId="458"/>
        </pc:sldMkLst>
      </pc:sldChg>
      <pc:sldChg chg="addSp delSp modSp del mod">
        <pc:chgData name="Holborn, Penny" userId="2043fcf3-d5f5-4170-8ba0-62f92c76819e" providerId="ADAL" clId="{29F3E43F-CDC0-4856-B4D4-E782B54B9003}" dt="2023-01-10T09:44:22.404" v="14"/>
        <pc:sldMkLst>
          <pc:docMk/>
          <pc:sldMk cId="526783268" sldId="459"/>
        </pc:sldMkLst>
        <pc:spChg chg="mod">
          <ac:chgData name="Holborn, Penny" userId="2043fcf3-d5f5-4170-8ba0-62f92c76819e" providerId="ADAL" clId="{29F3E43F-CDC0-4856-B4D4-E782B54B9003}" dt="2023-01-10T09:44:21.875" v="13" actId="20577"/>
          <ac:spMkLst>
            <pc:docMk/>
            <pc:sldMk cId="526783268" sldId="459"/>
            <ac:spMk id="6" creationId="{00000000-0000-0000-0000-000000000000}"/>
          </ac:spMkLst>
        </pc:spChg>
        <pc:spChg chg="add del mod">
          <ac:chgData name="Holborn, Penny" userId="2043fcf3-d5f5-4170-8ba0-62f92c76819e" providerId="ADAL" clId="{29F3E43F-CDC0-4856-B4D4-E782B54B9003}" dt="2023-01-10T09:44:21.495" v="12" actId="20577"/>
          <ac:spMkLst>
            <pc:docMk/>
            <pc:sldMk cId="526783268" sldId="459"/>
            <ac:spMk id="9" creationId="{871D3915-28BE-4998-BC2D-5C6F738038C4}"/>
          </ac:spMkLst>
        </pc:spChg>
      </pc:sldChg>
      <pc:sldChg chg="add del">
        <pc:chgData name="Holborn, Penny" userId="2043fcf3-d5f5-4170-8ba0-62f92c76819e" providerId="ADAL" clId="{29F3E43F-CDC0-4856-B4D4-E782B54B9003}" dt="2023-01-11T07:51:31.482" v="68" actId="47"/>
        <pc:sldMkLst>
          <pc:docMk/>
          <pc:sldMk cId="3384654231" sldId="459"/>
        </pc:sldMkLst>
      </pc:sldChg>
      <pc:sldChg chg="addSp delSp modSp add del mod">
        <pc:chgData name="Holborn, Penny" userId="2043fcf3-d5f5-4170-8ba0-62f92c76819e" providerId="ADAL" clId="{29F3E43F-CDC0-4856-B4D4-E782B54B9003}" dt="2023-01-11T08:07:47.684" v="172" actId="478"/>
        <pc:sldMkLst>
          <pc:docMk/>
          <pc:sldMk cId="765610424" sldId="461"/>
        </pc:sldMkLst>
        <pc:picChg chg="add del mod">
          <ac:chgData name="Holborn, Penny" userId="2043fcf3-d5f5-4170-8ba0-62f92c76819e" providerId="ADAL" clId="{29F3E43F-CDC0-4856-B4D4-E782B54B9003}" dt="2023-01-11T08:07:47.684" v="172" actId="478"/>
          <ac:picMkLst>
            <pc:docMk/>
            <pc:sldMk cId="765610424" sldId="461"/>
            <ac:picMk id="3" creationId="{5E8FA761-CD09-4F9C-BB5B-223512E875E6}"/>
          </ac:picMkLst>
        </pc:picChg>
      </pc:sldChg>
      <pc:sldChg chg="add del">
        <pc:chgData name="Holborn, Penny" userId="2043fcf3-d5f5-4170-8ba0-62f92c76819e" providerId="ADAL" clId="{29F3E43F-CDC0-4856-B4D4-E782B54B9003}" dt="2023-01-11T08:08:33.653" v="173" actId="47"/>
        <pc:sldMkLst>
          <pc:docMk/>
          <pc:sldMk cId="1075940637" sldId="462"/>
        </pc:sldMkLst>
      </pc:sldChg>
      <pc:sldChg chg="modSp add del mod">
        <pc:chgData name="Holborn, Penny" userId="2043fcf3-d5f5-4170-8ba0-62f92c76819e" providerId="ADAL" clId="{29F3E43F-CDC0-4856-B4D4-E782B54B9003}" dt="2023-01-11T08:28:12.125" v="238" actId="20577"/>
        <pc:sldMkLst>
          <pc:docMk/>
          <pc:sldMk cId="2722202004" sldId="463"/>
        </pc:sldMkLst>
        <pc:spChg chg="mod">
          <ac:chgData name="Holborn, Penny" userId="2043fcf3-d5f5-4170-8ba0-62f92c76819e" providerId="ADAL" clId="{29F3E43F-CDC0-4856-B4D4-E782B54B9003}" dt="2023-01-11T08:28:12.125" v="238" actId="20577"/>
          <ac:spMkLst>
            <pc:docMk/>
            <pc:sldMk cId="2722202004" sldId="463"/>
            <ac:spMk id="7" creationId="{D4B032AB-2E65-4333-90B4-3FB7F686A102}"/>
          </ac:spMkLst>
        </pc:spChg>
      </pc:sldChg>
      <pc:sldChg chg="add del">
        <pc:chgData name="Holborn, Penny" userId="2043fcf3-d5f5-4170-8ba0-62f92c76819e" providerId="ADAL" clId="{29F3E43F-CDC0-4856-B4D4-E782B54B9003}" dt="2023-01-11T08:08:55.753" v="175" actId="47"/>
        <pc:sldMkLst>
          <pc:docMk/>
          <pc:sldMk cId="2295562804" sldId="464"/>
        </pc:sldMkLst>
      </pc:sldChg>
      <pc:sldChg chg="add del">
        <pc:chgData name="Holborn, Penny" userId="2043fcf3-d5f5-4170-8ba0-62f92c76819e" providerId="ADAL" clId="{29F3E43F-CDC0-4856-B4D4-E782B54B9003}" dt="2023-01-11T08:09:02.401" v="176" actId="47"/>
        <pc:sldMkLst>
          <pc:docMk/>
          <pc:sldMk cId="1645173651" sldId="465"/>
        </pc:sldMkLst>
      </pc:sldChg>
      <pc:sldChg chg="add del">
        <pc:chgData name="Holborn, Penny" userId="2043fcf3-d5f5-4170-8ba0-62f92c76819e" providerId="ADAL" clId="{29F3E43F-CDC0-4856-B4D4-E782B54B9003}" dt="2023-01-11T08:09:04.976" v="177" actId="47"/>
        <pc:sldMkLst>
          <pc:docMk/>
          <pc:sldMk cId="1981580847" sldId="466"/>
        </pc:sldMkLst>
      </pc:sldChg>
      <pc:sldChg chg="add del">
        <pc:chgData name="Holborn, Penny" userId="2043fcf3-d5f5-4170-8ba0-62f92c76819e" providerId="ADAL" clId="{29F3E43F-CDC0-4856-B4D4-E782B54B9003}" dt="2023-01-10T09:44:23.299" v="15" actId="47"/>
        <pc:sldMkLst>
          <pc:docMk/>
          <pc:sldMk cId="4273028241" sldId="467"/>
        </pc:sldMkLst>
      </pc:sldChg>
      <pc:sldChg chg="add del">
        <pc:chgData name="Holborn, Penny" userId="2043fcf3-d5f5-4170-8ba0-62f92c76819e" providerId="ADAL" clId="{29F3E43F-CDC0-4856-B4D4-E782B54B9003}" dt="2023-01-11T08:09:31.066" v="178" actId="47"/>
        <pc:sldMkLst>
          <pc:docMk/>
          <pc:sldMk cId="322699900" sldId="468"/>
        </pc:sldMkLst>
      </pc:sldChg>
      <pc:sldChg chg="add del">
        <pc:chgData name="Holborn, Penny" userId="2043fcf3-d5f5-4170-8ba0-62f92c76819e" providerId="ADAL" clId="{29F3E43F-CDC0-4856-B4D4-E782B54B9003}" dt="2023-01-10T09:44:23.299" v="15" actId="47"/>
        <pc:sldMkLst>
          <pc:docMk/>
          <pc:sldMk cId="3055893494" sldId="469"/>
        </pc:sldMkLst>
      </pc:sldChg>
      <pc:sldChg chg="add del">
        <pc:chgData name="Holborn, Penny" userId="2043fcf3-d5f5-4170-8ba0-62f92c76819e" providerId="ADAL" clId="{29F3E43F-CDC0-4856-B4D4-E782B54B9003}" dt="2023-01-10T09:44:23.299" v="15" actId="47"/>
        <pc:sldMkLst>
          <pc:docMk/>
          <pc:sldMk cId="86256413" sldId="470"/>
        </pc:sldMkLst>
      </pc:sldChg>
      <pc:sldChg chg="add del">
        <pc:chgData name="Holborn, Penny" userId="2043fcf3-d5f5-4170-8ba0-62f92c76819e" providerId="ADAL" clId="{29F3E43F-CDC0-4856-B4D4-E782B54B9003}" dt="2023-01-10T09:44:23.299" v="15" actId="47"/>
        <pc:sldMkLst>
          <pc:docMk/>
          <pc:sldMk cId="650107528" sldId="471"/>
        </pc:sldMkLst>
      </pc:sldChg>
      <pc:sldChg chg="modSp add del mod">
        <pc:chgData name="Holborn, Penny" userId="2043fcf3-d5f5-4170-8ba0-62f92c76819e" providerId="ADAL" clId="{29F3E43F-CDC0-4856-B4D4-E782B54B9003}" dt="2023-01-11T08:53:58.612" v="338" actId="47"/>
        <pc:sldMkLst>
          <pc:docMk/>
          <pc:sldMk cId="2980554679" sldId="474"/>
        </pc:sldMkLst>
        <pc:picChg chg="mod">
          <ac:chgData name="Holborn, Penny" userId="2043fcf3-d5f5-4170-8ba0-62f92c76819e" providerId="ADAL" clId="{29F3E43F-CDC0-4856-B4D4-E782B54B9003}" dt="2023-01-11T07:50:55.711" v="67" actId="1076"/>
          <ac:picMkLst>
            <pc:docMk/>
            <pc:sldMk cId="2980554679" sldId="474"/>
            <ac:picMk id="7" creationId="{BA95F9D4-25BF-4021-AE27-17E4AC117F65}"/>
          </ac:picMkLst>
        </pc:picChg>
      </pc:sldChg>
      <pc:sldChg chg="add del">
        <pc:chgData name="Holborn, Penny" userId="2043fcf3-d5f5-4170-8ba0-62f92c76819e" providerId="ADAL" clId="{29F3E43F-CDC0-4856-B4D4-E782B54B9003}" dt="2023-01-10T09:44:23.299" v="15" actId="47"/>
        <pc:sldMkLst>
          <pc:docMk/>
          <pc:sldMk cId="1306977680" sldId="476"/>
        </pc:sldMkLst>
      </pc:sldChg>
      <pc:sldChg chg="add del">
        <pc:chgData name="Holborn, Penny" userId="2043fcf3-d5f5-4170-8ba0-62f92c76819e" providerId="ADAL" clId="{29F3E43F-CDC0-4856-B4D4-E782B54B9003}" dt="2023-01-10T09:44:23.299" v="15" actId="47"/>
        <pc:sldMkLst>
          <pc:docMk/>
          <pc:sldMk cId="3669583349" sldId="477"/>
        </pc:sldMkLst>
      </pc:sldChg>
      <pc:sldChg chg="add del">
        <pc:chgData name="Holborn, Penny" userId="2043fcf3-d5f5-4170-8ba0-62f92c76819e" providerId="ADAL" clId="{29F3E43F-CDC0-4856-B4D4-E782B54B9003}" dt="2023-01-10T09:44:23.299" v="15" actId="47"/>
        <pc:sldMkLst>
          <pc:docMk/>
          <pc:sldMk cId="3384317106" sldId="478"/>
        </pc:sldMkLst>
      </pc:sldChg>
      <pc:sldChg chg="add del">
        <pc:chgData name="Holborn, Penny" userId="2043fcf3-d5f5-4170-8ba0-62f92c76819e" providerId="ADAL" clId="{29F3E43F-CDC0-4856-B4D4-E782B54B9003}" dt="2023-01-10T09:44:23.299" v="15" actId="47"/>
        <pc:sldMkLst>
          <pc:docMk/>
          <pc:sldMk cId="1163089649" sldId="479"/>
        </pc:sldMkLst>
      </pc:sldChg>
      <pc:sldChg chg="addSp delSp modSp add del mod">
        <pc:chgData name="Holborn, Penny" userId="2043fcf3-d5f5-4170-8ba0-62f92c76819e" providerId="ADAL" clId="{29F3E43F-CDC0-4856-B4D4-E782B54B9003}" dt="2023-01-11T08:31:14.074" v="243" actId="14100"/>
        <pc:sldMkLst>
          <pc:docMk/>
          <pc:sldMk cId="3963905170" sldId="480"/>
        </pc:sldMkLst>
        <pc:picChg chg="del">
          <ac:chgData name="Holborn, Penny" userId="2043fcf3-d5f5-4170-8ba0-62f92c76819e" providerId="ADAL" clId="{29F3E43F-CDC0-4856-B4D4-E782B54B9003}" dt="2023-01-11T08:31:10.218" v="241" actId="478"/>
          <ac:picMkLst>
            <pc:docMk/>
            <pc:sldMk cId="3963905170" sldId="480"/>
            <ac:picMk id="5" creationId="{B1F6519B-5C31-4337-B3D7-5178EB65C63E}"/>
          </ac:picMkLst>
        </pc:picChg>
        <pc:picChg chg="add mod">
          <ac:chgData name="Holborn, Penny" userId="2043fcf3-d5f5-4170-8ba0-62f92c76819e" providerId="ADAL" clId="{29F3E43F-CDC0-4856-B4D4-E782B54B9003}" dt="2023-01-11T08:31:14.074" v="243" actId="14100"/>
          <ac:picMkLst>
            <pc:docMk/>
            <pc:sldMk cId="3963905170" sldId="480"/>
            <ac:picMk id="7170" creationId="{2C10CF70-0EF3-49F5-882F-143D8F698458}"/>
          </ac:picMkLst>
        </pc:picChg>
      </pc:sldChg>
      <pc:sldChg chg="addSp delSp modSp add del mod">
        <pc:chgData name="Holborn, Penny" userId="2043fcf3-d5f5-4170-8ba0-62f92c76819e" providerId="ADAL" clId="{29F3E43F-CDC0-4856-B4D4-E782B54B9003}" dt="2023-01-11T08:31:42.588" v="244" actId="20577"/>
        <pc:sldMkLst>
          <pc:docMk/>
          <pc:sldMk cId="801636733" sldId="481"/>
        </pc:sldMkLst>
        <pc:spChg chg="add del">
          <ac:chgData name="Holborn, Penny" userId="2043fcf3-d5f5-4170-8ba0-62f92c76819e" providerId="ADAL" clId="{29F3E43F-CDC0-4856-B4D4-E782B54B9003}" dt="2023-01-11T08:17:16.478" v="225"/>
          <ac:spMkLst>
            <pc:docMk/>
            <pc:sldMk cId="801636733" sldId="481"/>
            <ac:spMk id="4" creationId="{F55530DD-22D2-4188-8F91-DFAD64445F2B}"/>
          </ac:spMkLst>
        </pc:spChg>
        <pc:spChg chg="add mod">
          <ac:chgData name="Holborn, Penny" userId="2043fcf3-d5f5-4170-8ba0-62f92c76819e" providerId="ADAL" clId="{29F3E43F-CDC0-4856-B4D4-E782B54B9003}" dt="2023-01-11T08:31:42.588" v="244" actId="20577"/>
          <ac:spMkLst>
            <pc:docMk/>
            <pc:sldMk cId="801636733" sldId="481"/>
            <ac:spMk id="5" creationId="{6A28B6B0-13BA-4E06-8119-B65C1FC9C3DA}"/>
          </ac:spMkLst>
        </pc:spChg>
        <pc:picChg chg="del">
          <ac:chgData name="Holborn, Penny" userId="2043fcf3-d5f5-4170-8ba0-62f92c76819e" providerId="ADAL" clId="{29F3E43F-CDC0-4856-B4D4-E782B54B9003}" dt="2023-01-11T08:10:29.792" v="179" actId="478"/>
          <ac:picMkLst>
            <pc:docMk/>
            <pc:sldMk cId="801636733" sldId="481"/>
            <ac:picMk id="3" creationId="{BF11875C-E8CC-4A43-95AB-CD864215A7EE}"/>
          </ac:picMkLst>
        </pc:picChg>
      </pc:sldChg>
      <pc:sldChg chg="addSp delSp modSp mod">
        <pc:chgData name="Holborn, Penny" userId="2043fcf3-d5f5-4170-8ba0-62f92c76819e" providerId="ADAL" clId="{29F3E43F-CDC0-4856-B4D4-E782B54B9003}" dt="2023-01-11T09:11:13.477" v="380" actId="20577"/>
        <pc:sldMkLst>
          <pc:docMk/>
          <pc:sldMk cId="3077922482" sldId="482"/>
        </pc:sldMkLst>
        <pc:spChg chg="add mod">
          <ac:chgData name="Holborn, Penny" userId="2043fcf3-d5f5-4170-8ba0-62f92c76819e" providerId="ADAL" clId="{29F3E43F-CDC0-4856-B4D4-E782B54B9003}" dt="2023-01-11T09:11:13.477" v="380" actId="20577"/>
          <ac:spMkLst>
            <pc:docMk/>
            <pc:sldMk cId="3077922482" sldId="482"/>
            <ac:spMk id="5" creationId="{295E3FD0-F4FD-4D17-82E4-2C9C0786E2F6}"/>
          </ac:spMkLst>
        </pc:spChg>
        <pc:spChg chg="mod">
          <ac:chgData name="Holborn, Penny" userId="2043fcf3-d5f5-4170-8ba0-62f92c76819e" providerId="ADAL" clId="{29F3E43F-CDC0-4856-B4D4-E782B54B9003}" dt="2023-01-11T07:54:36.955" v="78" actId="20577"/>
          <ac:spMkLst>
            <pc:docMk/>
            <pc:sldMk cId="3077922482" sldId="482"/>
            <ac:spMk id="6" creationId="{00000000-0000-0000-0000-000000000000}"/>
          </ac:spMkLst>
        </pc:spChg>
        <pc:picChg chg="del">
          <ac:chgData name="Holborn, Penny" userId="2043fcf3-d5f5-4170-8ba0-62f92c76819e" providerId="ADAL" clId="{29F3E43F-CDC0-4856-B4D4-E782B54B9003}" dt="2023-01-11T07:54:39.028" v="79" actId="478"/>
          <ac:picMkLst>
            <pc:docMk/>
            <pc:sldMk cId="3077922482" sldId="482"/>
            <ac:picMk id="3" creationId="{BF11875C-E8CC-4A43-95AB-CD864215A7EE}"/>
          </ac:picMkLst>
        </pc:picChg>
      </pc:sldChg>
      <pc:sldChg chg="modSp del mod">
        <pc:chgData name="Holborn, Penny" userId="2043fcf3-d5f5-4170-8ba0-62f92c76819e" providerId="ADAL" clId="{29F3E43F-CDC0-4856-B4D4-E782B54B9003}" dt="2023-01-11T08:34:41.055" v="257" actId="47"/>
        <pc:sldMkLst>
          <pc:docMk/>
          <pc:sldMk cId="3599670594" sldId="483"/>
        </pc:sldMkLst>
        <pc:spChg chg="mod">
          <ac:chgData name="Holborn, Penny" userId="2043fcf3-d5f5-4170-8ba0-62f92c76819e" providerId="ADAL" clId="{29F3E43F-CDC0-4856-B4D4-E782B54B9003}" dt="2023-01-11T07:54:53.872" v="99" actId="313"/>
          <ac:spMkLst>
            <pc:docMk/>
            <pc:sldMk cId="3599670594" sldId="483"/>
            <ac:spMk id="6" creationId="{00000000-0000-0000-0000-000000000000}"/>
          </ac:spMkLst>
        </pc:spChg>
      </pc:sldChg>
      <pc:sldChg chg="modSp mod">
        <pc:chgData name="Holborn, Penny" userId="2043fcf3-d5f5-4170-8ba0-62f92c76819e" providerId="ADAL" clId="{29F3E43F-CDC0-4856-B4D4-E782B54B9003}" dt="2023-01-11T08:04:46.666" v="132" actId="20577"/>
        <pc:sldMkLst>
          <pc:docMk/>
          <pc:sldMk cId="1316184520" sldId="484"/>
        </pc:sldMkLst>
        <pc:spChg chg="mod">
          <ac:chgData name="Holborn, Penny" userId="2043fcf3-d5f5-4170-8ba0-62f92c76819e" providerId="ADAL" clId="{29F3E43F-CDC0-4856-B4D4-E782B54B9003}" dt="2023-01-11T08:04:46.666" v="132" actId="20577"/>
          <ac:spMkLst>
            <pc:docMk/>
            <pc:sldMk cId="1316184520" sldId="484"/>
            <ac:spMk id="6" creationId="{00000000-0000-0000-0000-000000000000}"/>
          </ac:spMkLst>
        </pc:spChg>
        <pc:spChg chg="mod">
          <ac:chgData name="Holborn, Penny" userId="2043fcf3-d5f5-4170-8ba0-62f92c76819e" providerId="ADAL" clId="{29F3E43F-CDC0-4856-B4D4-E782B54B9003}" dt="2023-01-11T08:04:41.066" v="127" actId="403"/>
          <ac:spMkLst>
            <pc:docMk/>
            <pc:sldMk cId="1316184520" sldId="484"/>
            <ac:spMk id="7" creationId="{D4B032AB-2E65-4333-90B4-3FB7F686A102}"/>
          </ac:spMkLst>
        </pc:spChg>
      </pc:sldChg>
      <pc:sldChg chg="add del setBg">
        <pc:chgData name="Holborn, Penny" userId="2043fcf3-d5f5-4170-8ba0-62f92c76819e" providerId="ADAL" clId="{29F3E43F-CDC0-4856-B4D4-E782B54B9003}" dt="2023-01-11T08:04:07.828" v="120"/>
        <pc:sldMkLst>
          <pc:docMk/>
          <pc:sldMk cId="2319680065" sldId="484"/>
        </pc:sldMkLst>
      </pc:sldChg>
      <pc:sldChg chg="addSp delSp modSp del mod setBg">
        <pc:chgData name="Holborn, Penny" userId="2043fcf3-d5f5-4170-8ba0-62f92c76819e" providerId="ADAL" clId="{29F3E43F-CDC0-4856-B4D4-E782B54B9003}" dt="2023-01-11T08:07:44.369" v="171" actId="47"/>
        <pc:sldMkLst>
          <pc:docMk/>
          <pc:sldMk cId="3640917741" sldId="485"/>
        </pc:sldMkLst>
        <pc:spChg chg="mod">
          <ac:chgData name="Holborn, Penny" userId="2043fcf3-d5f5-4170-8ba0-62f92c76819e" providerId="ADAL" clId="{29F3E43F-CDC0-4856-B4D4-E782B54B9003}" dt="2023-01-11T08:06:49.041" v="163" actId="20577"/>
          <ac:spMkLst>
            <pc:docMk/>
            <pc:sldMk cId="3640917741" sldId="485"/>
            <ac:spMk id="6" creationId="{00000000-0000-0000-0000-000000000000}"/>
          </ac:spMkLst>
        </pc:spChg>
        <pc:spChg chg="del">
          <ac:chgData name="Holborn, Penny" userId="2043fcf3-d5f5-4170-8ba0-62f92c76819e" providerId="ADAL" clId="{29F3E43F-CDC0-4856-B4D4-E782B54B9003}" dt="2023-01-11T08:06:07.016" v="136" actId="478"/>
          <ac:spMkLst>
            <pc:docMk/>
            <pc:sldMk cId="3640917741" sldId="485"/>
            <ac:spMk id="7" creationId="{D4B032AB-2E65-4333-90B4-3FB7F686A102}"/>
          </ac:spMkLst>
        </pc:spChg>
        <pc:spChg chg="add">
          <ac:chgData name="Holborn, Penny" userId="2043fcf3-d5f5-4170-8ba0-62f92c76819e" providerId="ADAL" clId="{29F3E43F-CDC0-4856-B4D4-E782B54B9003}" dt="2023-01-11T08:06:38.204" v="139" actId="26606"/>
          <ac:spMkLst>
            <pc:docMk/>
            <pc:sldMk cId="3640917741" sldId="485"/>
            <ac:spMk id="11" creationId="{D4771268-CB57-404A-9271-370EB28F6090}"/>
          </ac:spMkLst>
        </pc:spChg>
        <pc:picChg chg="mod">
          <ac:chgData name="Holborn, Penny" userId="2043fcf3-d5f5-4170-8ba0-62f92c76819e" providerId="ADAL" clId="{29F3E43F-CDC0-4856-B4D4-E782B54B9003}" dt="2023-01-11T08:06:38.204" v="139" actId="26606"/>
          <ac:picMkLst>
            <pc:docMk/>
            <pc:sldMk cId="3640917741" sldId="485"/>
            <ac:picMk id="3" creationId="{5E8FA761-CD09-4F9C-BB5B-223512E875E6}"/>
          </ac:picMkLst>
        </pc:picChg>
      </pc:sldChg>
      <pc:sldChg chg="addSp delSp modSp mod">
        <pc:chgData name="Holborn, Penny" userId="2043fcf3-d5f5-4170-8ba0-62f92c76819e" providerId="ADAL" clId="{29F3E43F-CDC0-4856-B4D4-E782B54B9003}" dt="2023-01-11T08:07:42.671" v="170" actId="1076"/>
        <pc:sldMkLst>
          <pc:docMk/>
          <pc:sldMk cId="4170724571" sldId="486"/>
        </pc:sldMkLst>
        <pc:spChg chg="add del mod">
          <ac:chgData name="Holborn, Penny" userId="2043fcf3-d5f5-4170-8ba0-62f92c76819e" providerId="ADAL" clId="{29F3E43F-CDC0-4856-B4D4-E782B54B9003}" dt="2023-01-11T08:07:11.465" v="167" actId="478"/>
          <ac:spMkLst>
            <pc:docMk/>
            <pc:sldMk cId="4170724571" sldId="486"/>
            <ac:spMk id="4" creationId="{5BA8D9DF-DB8A-45CF-A6BF-7196A212C217}"/>
          </ac:spMkLst>
        </pc:spChg>
        <pc:spChg chg="del">
          <ac:chgData name="Holborn, Penny" userId="2043fcf3-d5f5-4170-8ba0-62f92c76819e" providerId="ADAL" clId="{29F3E43F-CDC0-4856-B4D4-E782B54B9003}" dt="2023-01-11T08:07:09.601" v="166" actId="478"/>
          <ac:spMkLst>
            <pc:docMk/>
            <pc:sldMk cId="4170724571" sldId="486"/>
            <ac:spMk id="6" creationId="{00000000-0000-0000-0000-000000000000}"/>
          </ac:spMkLst>
        </pc:spChg>
        <pc:spChg chg="del">
          <ac:chgData name="Holborn, Penny" userId="2043fcf3-d5f5-4170-8ba0-62f92c76819e" providerId="ADAL" clId="{29F3E43F-CDC0-4856-B4D4-E782B54B9003}" dt="2023-01-11T08:07:07.666" v="165" actId="478"/>
          <ac:spMkLst>
            <pc:docMk/>
            <pc:sldMk cId="4170724571" sldId="486"/>
            <ac:spMk id="7" creationId="{D4B032AB-2E65-4333-90B4-3FB7F686A102}"/>
          </ac:spMkLst>
        </pc:spChg>
        <pc:spChg chg="add mod">
          <ac:chgData name="Holborn, Penny" userId="2043fcf3-d5f5-4170-8ba0-62f92c76819e" providerId="ADAL" clId="{29F3E43F-CDC0-4856-B4D4-E782B54B9003}" dt="2023-01-11T08:07:39.658" v="169" actId="207"/>
          <ac:spMkLst>
            <pc:docMk/>
            <pc:sldMk cId="4170724571" sldId="486"/>
            <ac:spMk id="8" creationId="{7A953EA4-637A-4A15-89C0-7CFC61ED097B}"/>
          </ac:spMkLst>
        </pc:spChg>
        <pc:picChg chg="del">
          <ac:chgData name="Holborn, Penny" userId="2043fcf3-d5f5-4170-8ba0-62f92c76819e" providerId="ADAL" clId="{29F3E43F-CDC0-4856-B4D4-E782B54B9003}" dt="2023-01-11T08:07:05.689" v="164" actId="478"/>
          <ac:picMkLst>
            <pc:docMk/>
            <pc:sldMk cId="4170724571" sldId="486"/>
            <ac:picMk id="3" creationId="{5E8FA761-CD09-4F9C-BB5B-223512E875E6}"/>
          </ac:picMkLst>
        </pc:picChg>
        <pc:picChg chg="add mod">
          <ac:chgData name="Holborn, Penny" userId="2043fcf3-d5f5-4170-8ba0-62f92c76819e" providerId="ADAL" clId="{29F3E43F-CDC0-4856-B4D4-E782B54B9003}" dt="2023-01-11T08:07:42.671" v="170" actId="1076"/>
          <ac:picMkLst>
            <pc:docMk/>
            <pc:sldMk cId="4170724571" sldId="486"/>
            <ac:picMk id="9" creationId="{CCBEBB72-9010-4FED-93B2-54667ADF35FB}"/>
          </ac:picMkLst>
        </pc:picChg>
      </pc:sldChg>
      <pc:sldChg chg="addSp delSp modSp mod">
        <pc:chgData name="Holborn, Penny" userId="2043fcf3-d5f5-4170-8ba0-62f92c76819e" providerId="ADAL" clId="{29F3E43F-CDC0-4856-B4D4-E782B54B9003}" dt="2023-01-11T08:34:21.608" v="256" actId="14100"/>
        <pc:sldMkLst>
          <pc:docMk/>
          <pc:sldMk cId="3435981027" sldId="487"/>
        </pc:sldMkLst>
        <pc:graphicFrameChg chg="add del mod">
          <ac:chgData name="Holborn, Penny" userId="2043fcf3-d5f5-4170-8ba0-62f92c76819e" providerId="ADAL" clId="{29F3E43F-CDC0-4856-B4D4-E782B54B9003}" dt="2023-01-11T08:16:46.151" v="220" actId="478"/>
          <ac:graphicFrameMkLst>
            <pc:docMk/>
            <pc:sldMk cId="3435981027" sldId="487"/>
            <ac:graphicFrameMk id="2" creationId="{848CE7E0-6A72-45FB-A419-075DADF662EB}"/>
          </ac:graphicFrameMkLst>
        </pc:graphicFrameChg>
        <pc:picChg chg="del mod">
          <ac:chgData name="Holborn, Penny" userId="2043fcf3-d5f5-4170-8ba0-62f92c76819e" providerId="ADAL" clId="{29F3E43F-CDC0-4856-B4D4-E782B54B9003}" dt="2023-01-11T08:32:37.256" v="246" actId="478"/>
          <ac:picMkLst>
            <pc:docMk/>
            <pc:sldMk cId="3435981027" sldId="487"/>
            <ac:picMk id="3" creationId="{BF11875C-E8CC-4A43-95AB-CD864215A7EE}"/>
          </ac:picMkLst>
        </pc:picChg>
        <pc:picChg chg="add mod">
          <ac:chgData name="Holborn, Penny" userId="2043fcf3-d5f5-4170-8ba0-62f92c76819e" providerId="ADAL" clId="{29F3E43F-CDC0-4856-B4D4-E782B54B9003}" dt="2023-01-11T08:34:21.608" v="256" actId="14100"/>
          <ac:picMkLst>
            <pc:docMk/>
            <pc:sldMk cId="3435981027" sldId="487"/>
            <ac:picMk id="2050" creationId="{6A41053D-7F53-4EB7-B2BF-20209561100B}"/>
          </ac:picMkLst>
        </pc:picChg>
      </pc:sldChg>
      <pc:sldChg chg="delSp modSp mod ord">
        <pc:chgData name="Holborn, Penny" userId="2043fcf3-d5f5-4170-8ba0-62f92c76819e" providerId="ADAL" clId="{29F3E43F-CDC0-4856-B4D4-E782B54B9003}" dt="2023-01-11T08:14:01.396" v="197"/>
        <pc:sldMkLst>
          <pc:docMk/>
          <pc:sldMk cId="1426435133" sldId="488"/>
        </pc:sldMkLst>
        <pc:graphicFrameChg chg="mod modGraphic">
          <ac:chgData name="Holborn, Penny" userId="2043fcf3-d5f5-4170-8ba0-62f92c76819e" providerId="ADAL" clId="{29F3E43F-CDC0-4856-B4D4-E782B54B9003}" dt="2023-01-11T08:13:52.605" v="195"/>
          <ac:graphicFrameMkLst>
            <pc:docMk/>
            <pc:sldMk cId="1426435133" sldId="488"/>
            <ac:graphicFrameMk id="2" creationId="{848CE7E0-6A72-45FB-A419-075DADF662EB}"/>
          </ac:graphicFrameMkLst>
        </pc:graphicFrameChg>
        <pc:picChg chg="del">
          <ac:chgData name="Holborn, Penny" userId="2043fcf3-d5f5-4170-8ba0-62f92c76819e" providerId="ADAL" clId="{29F3E43F-CDC0-4856-B4D4-E782B54B9003}" dt="2023-01-11T08:13:25.565" v="191" actId="478"/>
          <ac:picMkLst>
            <pc:docMk/>
            <pc:sldMk cId="1426435133" sldId="488"/>
            <ac:picMk id="3" creationId="{BF11875C-E8CC-4A43-95AB-CD864215A7EE}"/>
          </ac:picMkLst>
        </pc:picChg>
      </pc:sldChg>
      <pc:sldChg chg="addSp delSp modSp mod">
        <pc:chgData name="Holborn, Penny" userId="2043fcf3-d5f5-4170-8ba0-62f92c76819e" providerId="ADAL" clId="{29F3E43F-CDC0-4856-B4D4-E782B54B9003}" dt="2023-01-11T08:16:30.499" v="219" actId="14734"/>
        <pc:sldMkLst>
          <pc:docMk/>
          <pc:sldMk cId="1833108534" sldId="489"/>
        </pc:sldMkLst>
        <pc:graphicFrameChg chg="del">
          <ac:chgData name="Holborn, Penny" userId="2043fcf3-d5f5-4170-8ba0-62f92c76819e" providerId="ADAL" clId="{29F3E43F-CDC0-4856-B4D4-E782B54B9003}" dt="2023-01-11T08:14:18.506" v="198" actId="478"/>
          <ac:graphicFrameMkLst>
            <pc:docMk/>
            <pc:sldMk cId="1833108534" sldId="489"/>
            <ac:graphicFrameMk id="2" creationId="{848CE7E0-6A72-45FB-A419-075DADF662EB}"/>
          </ac:graphicFrameMkLst>
        </pc:graphicFrameChg>
        <pc:graphicFrameChg chg="add mod modGraphic">
          <ac:chgData name="Holborn, Penny" userId="2043fcf3-d5f5-4170-8ba0-62f92c76819e" providerId="ADAL" clId="{29F3E43F-CDC0-4856-B4D4-E782B54B9003}" dt="2023-01-11T08:16:30.499" v="219" actId="14734"/>
          <ac:graphicFrameMkLst>
            <pc:docMk/>
            <pc:sldMk cId="1833108534" sldId="489"/>
            <ac:graphicFrameMk id="3" creationId="{E46BBBD2-629B-431D-BEA6-02D12EE5EF40}"/>
          </ac:graphicFrameMkLst>
        </pc:graphicFrameChg>
      </pc:sldChg>
      <pc:sldChg chg="addSp delSp modSp mod">
        <pc:chgData name="Holborn, Penny" userId="2043fcf3-d5f5-4170-8ba0-62f92c76819e" providerId="ADAL" clId="{29F3E43F-CDC0-4856-B4D4-E782B54B9003}" dt="2023-01-11T08:17:41.120" v="235" actId="14100"/>
        <pc:sldMkLst>
          <pc:docMk/>
          <pc:sldMk cId="3932099786" sldId="490"/>
        </pc:sldMkLst>
        <pc:spChg chg="add mod">
          <ac:chgData name="Holborn, Penny" userId="2043fcf3-d5f5-4170-8ba0-62f92c76819e" providerId="ADAL" clId="{29F3E43F-CDC0-4856-B4D4-E782B54B9003}" dt="2023-01-11T08:17:41.120" v="235" actId="14100"/>
          <ac:spMkLst>
            <pc:docMk/>
            <pc:sldMk cId="3932099786" sldId="490"/>
            <ac:spMk id="5" creationId="{869B1564-0239-4A52-BE0C-1C84E5995791}"/>
          </ac:spMkLst>
        </pc:spChg>
        <pc:graphicFrameChg chg="del">
          <ac:chgData name="Holborn, Penny" userId="2043fcf3-d5f5-4170-8ba0-62f92c76819e" providerId="ADAL" clId="{29F3E43F-CDC0-4856-B4D4-E782B54B9003}" dt="2023-01-11T08:16:57.389" v="221" actId="478"/>
          <ac:graphicFrameMkLst>
            <pc:docMk/>
            <pc:sldMk cId="3932099786" sldId="490"/>
            <ac:graphicFrameMk id="3" creationId="{E46BBBD2-629B-431D-BEA6-02D12EE5EF40}"/>
          </ac:graphicFrameMkLst>
        </pc:graphicFrameChg>
      </pc:sldChg>
      <pc:sldChg chg="delSp">
        <pc:chgData name="Holborn, Penny" userId="2043fcf3-d5f5-4170-8ba0-62f92c76819e" providerId="ADAL" clId="{29F3E43F-CDC0-4856-B4D4-E782B54B9003}" dt="2023-01-11T08:31:07.617" v="240" actId="478"/>
        <pc:sldMkLst>
          <pc:docMk/>
          <pc:sldMk cId="572859895" sldId="491"/>
        </pc:sldMkLst>
        <pc:picChg chg="del">
          <ac:chgData name="Holborn, Penny" userId="2043fcf3-d5f5-4170-8ba0-62f92c76819e" providerId="ADAL" clId="{29F3E43F-CDC0-4856-B4D4-E782B54B9003}" dt="2023-01-11T08:31:07.617" v="240" actId="478"/>
          <ac:picMkLst>
            <pc:docMk/>
            <pc:sldMk cId="572859895" sldId="491"/>
            <ac:picMk id="7170" creationId="{2C10CF70-0EF3-49F5-882F-143D8F698458}"/>
          </ac:picMkLst>
        </pc:picChg>
      </pc:sldChg>
      <pc:sldChg chg="addSp delSp modSp mod">
        <pc:chgData name="Holborn, Penny" userId="2043fcf3-d5f5-4170-8ba0-62f92c76819e" providerId="ADAL" clId="{29F3E43F-CDC0-4856-B4D4-E782B54B9003}" dt="2023-01-11T08:54:36.272" v="341" actId="1076"/>
        <pc:sldMkLst>
          <pc:docMk/>
          <pc:sldMk cId="1737265750" sldId="493"/>
        </pc:sldMkLst>
        <pc:spChg chg="add mod">
          <ac:chgData name="Holborn, Penny" userId="2043fcf3-d5f5-4170-8ba0-62f92c76819e" providerId="ADAL" clId="{29F3E43F-CDC0-4856-B4D4-E782B54B9003}" dt="2023-01-11T08:39:21.512" v="296" actId="255"/>
          <ac:spMkLst>
            <pc:docMk/>
            <pc:sldMk cId="1737265750" sldId="493"/>
            <ac:spMk id="2" creationId="{0313ECB0-95E9-48F8-B7A2-E3BE79EE4718}"/>
          </ac:spMkLst>
        </pc:spChg>
        <pc:spChg chg="mod">
          <ac:chgData name="Holborn, Penny" userId="2043fcf3-d5f5-4170-8ba0-62f92c76819e" providerId="ADAL" clId="{29F3E43F-CDC0-4856-B4D4-E782B54B9003}" dt="2023-01-11T08:38:35.519" v="289" actId="20577"/>
          <ac:spMkLst>
            <pc:docMk/>
            <pc:sldMk cId="1737265750" sldId="493"/>
            <ac:spMk id="6" creationId="{00000000-0000-0000-0000-000000000000}"/>
          </ac:spMkLst>
        </pc:spChg>
        <pc:picChg chg="add mod">
          <ac:chgData name="Holborn, Penny" userId="2043fcf3-d5f5-4170-8ba0-62f92c76819e" providerId="ADAL" clId="{29F3E43F-CDC0-4856-B4D4-E782B54B9003}" dt="2023-01-11T08:54:31.013" v="340" actId="1076"/>
          <ac:picMkLst>
            <pc:docMk/>
            <pc:sldMk cId="1737265750" sldId="493"/>
            <ac:picMk id="3" creationId="{1C0C4D18-3AAF-4379-B6B0-B7C0F51F5F24}"/>
          </ac:picMkLst>
        </pc:picChg>
        <pc:picChg chg="add mod">
          <ac:chgData name="Holborn, Penny" userId="2043fcf3-d5f5-4170-8ba0-62f92c76819e" providerId="ADAL" clId="{29F3E43F-CDC0-4856-B4D4-E782B54B9003}" dt="2023-01-11T08:54:36.272" v="341" actId="1076"/>
          <ac:picMkLst>
            <pc:docMk/>
            <pc:sldMk cId="1737265750" sldId="493"/>
            <ac:picMk id="4" creationId="{3CD4DC0D-E247-4C25-AC46-C76376CDA453}"/>
          </ac:picMkLst>
        </pc:picChg>
        <pc:picChg chg="del">
          <ac:chgData name="Holborn, Penny" userId="2043fcf3-d5f5-4170-8ba0-62f92c76819e" providerId="ADAL" clId="{29F3E43F-CDC0-4856-B4D4-E782B54B9003}" dt="2023-01-11T08:38:31.639" v="282" actId="478"/>
          <ac:picMkLst>
            <pc:docMk/>
            <pc:sldMk cId="1737265750" sldId="493"/>
            <ac:picMk id="2050" creationId="{6A41053D-7F53-4EB7-B2BF-20209561100B}"/>
          </ac:picMkLst>
        </pc:picChg>
      </pc:sldChg>
      <pc:sldChg chg="addSp delSp modSp mod">
        <pc:chgData name="Holborn, Penny" userId="2043fcf3-d5f5-4170-8ba0-62f92c76819e" providerId="ADAL" clId="{29F3E43F-CDC0-4856-B4D4-E782B54B9003}" dt="2023-01-11T08:55:19.854" v="346" actId="403"/>
        <pc:sldMkLst>
          <pc:docMk/>
          <pc:sldMk cId="1766308266" sldId="494"/>
        </pc:sldMkLst>
        <pc:spChg chg="del">
          <ac:chgData name="Holborn, Penny" userId="2043fcf3-d5f5-4170-8ba0-62f92c76819e" providerId="ADAL" clId="{29F3E43F-CDC0-4856-B4D4-E782B54B9003}" dt="2023-01-11T08:41:02.825" v="309" actId="478"/>
          <ac:spMkLst>
            <pc:docMk/>
            <pc:sldMk cId="1766308266" sldId="494"/>
            <ac:spMk id="2" creationId="{0313ECB0-95E9-48F8-B7A2-E3BE79EE4718}"/>
          </ac:spMkLst>
        </pc:spChg>
        <pc:spChg chg="add mod">
          <ac:chgData name="Holborn, Penny" userId="2043fcf3-d5f5-4170-8ba0-62f92c76819e" providerId="ADAL" clId="{29F3E43F-CDC0-4856-B4D4-E782B54B9003}" dt="2023-01-11T08:55:19.854" v="346" actId="403"/>
          <ac:spMkLst>
            <pc:docMk/>
            <pc:sldMk cId="1766308266" sldId="494"/>
            <ac:spMk id="8" creationId="{F4CBBC9C-B563-47B0-8A7F-C181477A0413}"/>
          </ac:spMkLst>
        </pc:spChg>
        <pc:picChg chg="del">
          <ac:chgData name="Holborn, Penny" userId="2043fcf3-d5f5-4170-8ba0-62f92c76819e" providerId="ADAL" clId="{29F3E43F-CDC0-4856-B4D4-E782B54B9003}" dt="2023-01-11T08:40:39.493" v="305" actId="478"/>
          <ac:picMkLst>
            <pc:docMk/>
            <pc:sldMk cId="1766308266" sldId="494"/>
            <ac:picMk id="3" creationId="{1C0C4D18-3AAF-4379-B6B0-B7C0F51F5F24}"/>
          </ac:picMkLst>
        </pc:picChg>
        <pc:picChg chg="del">
          <ac:chgData name="Holborn, Penny" userId="2043fcf3-d5f5-4170-8ba0-62f92c76819e" providerId="ADAL" clId="{29F3E43F-CDC0-4856-B4D4-E782B54B9003}" dt="2023-01-11T08:40:39.996" v="306" actId="478"/>
          <ac:picMkLst>
            <pc:docMk/>
            <pc:sldMk cId="1766308266" sldId="494"/>
            <ac:picMk id="4" creationId="{3CD4DC0D-E247-4C25-AC46-C76376CDA453}"/>
          </ac:picMkLst>
        </pc:picChg>
        <pc:picChg chg="add mod">
          <ac:chgData name="Holborn, Penny" userId="2043fcf3-d5f5-4170-8ba0-62f92c76819e" providerId="ADAL" clId="{29F3E43F-CDC0-4856-B4D4-E782B54B9003}" dt="2023-01-11T08:55:09.199" v="342" actId="14100"/>
          <ac:picMkLst>
            <pc:docMk/>
            <pc:sldMk cId="1766308266" sldId="494"/>
            <ac:picMk id="5" creationId="{462BAFAD-6974-445A-819D-1E6636F1A5FD}"/>
          </ac:picMkLst>
        </pc:picChg>
      </pc:sldChg>
      <pc:sldChg chg="addSp delSp modSp mod">
        <pc:chgData name="Holborn, Penny" userId="2043fcf3-d5f5-4170-8ba0-62f92c76819e" providerId="ADAL" clId="{29F3E43F-CDC0-4856-B4D4-E782B54B9003}" dt="2023-01-11T09:00:40.523" v="378" actId="1076"/>
        <pc:sldMkLst>
          <pc:docMk/>
          <pc:sldMk cId="3921680975" sldId="495"/>
        </pc:sldMkLst>
        <pc:spChg chg="add del mod">
          <ac:chgData name="Holborn, Penny" userId="2043fcf3-d5f5-4170-8ba0-62f92c76819e" providerId="ADAL" clId="{29F3E43F-CDC0-4856-B4D4-E782B54B9003}" dt="2023-01-11T08:57:11.749" v="363" actId="478"/>
          <ac:spMkLst>
            <pc:docMk/>
            <pc:sldMk cId="3921680975" sldId="495"/>
            <ac:spMk id="7" creationId="{ABB7B1B2-D292-41D9-B162-122E611FD3A7}"/>
          </ac:spMkLst>
        </pc:spChg>
        <pc:spChg chg="del">
          <ac:chgData name="Holborn, Penny" userId="2043fcf3-d5f5-4170-8ba0-62f92c76819e" providerId="ADAL" clId="{29F3E43F-CDC0-4856-B4D4-E782B54B9003}" dt="2023-01-11T08:42:25.737" v="317" actId="478"/>
          <ac:spMkLst>
            <pc:docMk/>
            <pc:sldMk cId="3921680975" sldId="495"/>
            <ac:spMk id="8" creationId="{F4CBBC9C-B563-47B0-8A7F-C181477A0413}"/>
          </ac:spMkLst>
        </pc:spChg>
        <pc:spChg chg="add mod">
          <ac:chgData name="Holborn, Penny" userId="2043fcf3-d5f5-4170-8ba0-62f92c76819e" providerId="ADAL" clId="{29F3E43F-CDC0-4856-B4D4-E782B54B9003}" dt="2023-01-11T09:00:40.523" v="378" actId="1076"/>
          <ac:spMkLst>
            <pc:docMk/>
            <pc:sldMk cId="3921680975" sldId="495"/>
            <ac:spMk id="9" creationId="{084A8B37-A4B9-4662-817B-C43992BD04CD}"/>
          </ac:spMkLst>
        </pc:spChg>
        <pc:picChg chg="del">
          <ac:chgData name="Holborn, Penny" userId="2043fcf3-d5f5-4170-8ba0-62f92c76819e" providerId="ADAL" clId="{29F3E43F-CDC0-4856-B4D4-E782B54B9003}" dt="2023-01-11T08:42:23.763" v="316" actId="478"/>
          <ac:picMkLst>
            <pc:docMk/>
            <pc:sldMk cId="3921680975" sldId="495"/>
            <ac:picMk id="5" creationId="{462BAFAD-6974-445A-819D-1E6636F1A5FD}"/>
          </ac:picMkLst>
        </pc:picChg>
        <pc:picChg chg="add mod">
          <ac:chgData name="Holborn, Penny" userId="2043fcf3-d5f5-4170-8ba0-62f92c76819e" providerId="ADAL" clId="{29F3E43F-CDC0-4856-B4D4-E782B54B9003}" dt="2023-01-11T09:00:32.827" v="375" actId="732"/>
          <ac:picMkLst>
            <pc:docMk/>
            <pc:sldMk cId="3921680975" sldId="495"/>
            <ac:picMk id="13314" creationId="{47954311-9FEA-485E-B074-F8161DD1DE0D}"/>
          </ac:picMkLst>
        </pc:picChg>
      </pc:sldChg>
      <pc:sldChg chg="addSp delSp modSp mod">
        <pc:chgData name="Holborn, Penny" userId="2043fcf3-d5f5-4170-8ba0-62f92c76819e" providerId="ADAL" clId="{29F3E43F-CDC0-4856-B4D4-E782B54B9003}" dt="2023-01-11T08:45:04.437" v="333" actId="1076"/>
        <pc:sldMkLst>
          <pc:docMk/>
          <pc:sldMk cId="373911968" sldId="496"/>
        </pc:sldMkLst>
        <pc:spChg chg="del">
          <ac:chgData name="Holborn, Penny" userId="2043fcf3-d5f5-4170-8ba0-62f92c76819e" providerId="ADAL" clId="{29F3E43F-CDC0-4856-B4D4-E782B54B9003}" dt="2023-01-11T08:44:20.544" v="325" actId="478"/>
          <ac:spMkLst>
            <pc:docMk/>
            <pc:sldMk cId="373911968" sldId="496"/>
            <ac:spMk id="8" creationId="{F4CBBC9C-B563-47B0-8A7F-C181477A0413}"/>
          </ac:spMkLst>
        </pc:spChg>
        <pc:picChg chg="add mod">
          <ac:chgData name="Holborn, Penny" userId="2043fcf3-d5f5-4170-8ba0-62f92c76819e" providerId="ADAL" clId="{29F3E43F-CDC0-4856-B4D4-E782B54B9003}" dt="2023-01-11T08:44:32.416" v="328" actId="1076"/>
          <ac:picMkLst>
            <pc:docMk/>
            <pc:sldMk cId="373911968" sldId="496"/>
            <ac:picMk id="2" creationId="{2156A4A6-D6C8-4319-ABCA-9D4461121A83}"/>
          </ac:picMkLst>
        </pc:picChg>
        <pc:picChg chg="add mod">
          <ac:chgData name="Holborn, Penny" userId="2043fcf3-d5f5-4170-8ba0-62f92c76819e" providerId="ADAL" clId="{29F3E43F-CDC0-4856-B4D4-E782B54B9003}" dt="2023-01-11T08:45:04.437" v="333" actId="1076"/>
          <ac:picMkLst>
            <pc:docMk/>
            <pc:sldMk cId="373911968" sldId="496"/>
            <ac:picMk id="3" creationId="{A4217C59-30F2-4A46-BDFA-EAC7519BD3FB}"/>
          </ac:picMkLst>
        </pc:picChg>
        <pc:picChg chg="del">
          <ac:chgData name="Holborn, Penny" userId="2043fcf3-d5f5-4170-8ba0-62f92c76819e" providerId="ADAL" clId="{29F3E43F-CDC0-4856-B4D4-E782B54B9003}" dt="2023-01-11T08:44:18.234" v="324" actId="478"/>
          <ac:picMkLst>
            <pc:docMk/>
            <pc:sldMk cId="373911968" sldId="496"/>
            <ac:picMk id="5" creationId="{462BAFAD-6974-445A-819D-1E6636F1A5FD}"/>
          </ac:picMkLst>
        </pc:picChg>
      </pc:sldChg>
      <pc:sldChg chg="addSp delSp modSp mod ord">
        <pc:chgData name="Holborn, Penny" userId="2043fcf3-d5f5-4170-8ba0-62f92c76819e" providerId="ADAL" clId="{29F3E43F-CDC0-4856-B4D4-E782B54B9003}" dt="2023-01-11T08:56:49.852" v="361"/>
        <pc:sldMkLst>
          <pc:docMk/>
          <pc:sldMk cId="1294344574" sldId="497"/>
        </pc:sldMkLst>
        <pc:spChg chg="add mod">
          <ac:chgData name="Holborn, Penny" userId="2043fcf3-d5f5-4170-8ba0-62f92c76819e" providerId="ADAL" clId="{29F3E43F-CDC0-4856-B4D4-E782B54B9003}" dt="2023-01-11T08:56:35.394" v="357" actId="20577"/>
          <ac:spMkLst>
            <pc:docMk/>
            <pc:sldMk cId="1294344574" sldId="497"/>
            <ac:spMk id="7" creationId="{EA7912DE-296A-43A0-8536-0644CB696A0F}"/>
          </ac:spMkLst>
        </pc:spChg>
        <pc:picChg chg="mod">
          <ac:chgData name="Holborn, Penny" userId="2043fcf3-d5f5-4170-8ba0-62f92c76819e" providerId="ADAL" clId="{29F3E43F-CDC0-4856-B4D4-E782B54B9003}" dt="2023-01-11T08:56:44.581" v="359" actId="1076"/>
          <ac:picMkLst>
            <pc:docMk/>
            <pc:sldMk cId="1294344574" sldId="497"/>
            <ac:picMk id="2" creationId="{2156A4A6-D6C8-4319-ABCA-9D4461121A83}"/>
          </ac:picMkLst>
        </pc:picChg>
        <pc:picChg chg="del">
          <ac:chgData name="Holborn, Penny" userId="2043fcf3-d5f5-4170-8ba0-62f92c76819e" providerId="ADAL" clId="{29F3E43F-CDC0-4856-B4D4-E782B54B9003}" dt="2023-01-11T08:56:07.385" v="349" actId="478"/>
          <ac:picMkLst>
            <pc:docMk/>
            <pc:sldMk cId="1294344574" sldId="497"/>
            <ac:picMk id="3" creationId="{A4217C59-30F2-4A46-BDFA-EAC7519BD3FB}"/>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1D87B6-B189-4F77-B66F-E1A7D2FECD30}"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002536A9-9C54-484C-AF83-CD3860366A13}">
      <dgm:prSet/>
      <dgm:spPr/>
      <dgm:t>
        <a:bodyPr/>
        <a:lstStyle/>
        <a:p>
          <a:r>
            <a:rPr lang="en-GB" b="0" i="0" baseline="0"/>
            <a:t>A </a:t>
          </a:r>
          <a:r>
            <a:rPr lang="en-GB" b="1" i="0" baseline="0"/>
            <a:t>variable </a:t>
          </a:r>
          <a:r>
            <a:rPr lang="en-GB" b="0" i="0" baseline="0"/>
            <a:t>is a quantity, quality, or property that you can measure.</a:t>
          </a:r>
          <a:endParaRPr lang="en-US"/>
        </a:p>
      </dgm:t>
    </dgm:pt>
    <dgm:pt modelId="{15BDC409-2C96-4274-B6E4-AFC190532004}" type="parTrans" cxnId="{5DD50A56-DD87-48FB-9653-D0ABC3863B12}">
      <dgm:prSet/>
      <dgm:spPr/>
      <dgm:t>
        <a:bodyPr/>
        <a:lstStyle/>
        <a:p>
          <a:endParaRPr lang="en-US"/>
        </a:p>
      </dgm:t>
    </dgm:pt>
    <dgm:pt modelId="{8732AB14-310E-4104-A55C-5B8C6CFAA694}" type="sibTrans" cxnId="{5DD50A56-DD87-48FB-9653-D0ABC3863B12}">
      <dgm:prSet/>
      <dgm:spPr/>
      <dgm:t>
        <a:bodyPr/>
        <a:lstStyle/>
        <a:p>
          <a:endParaRPr lang="en-US"/>
        </a:p>
      </dgm:t>
    </dgm:pt>
    <dgm:pt modelId="{AB9C6BF1-8E42-46A4-9EA9-7AB1CACD14A2}">
      <dgm:prSet/>
      <dgm:spPr/>
      <dgm:t>
        <a:bodyPr/>
        <a:lstStyle/>
        <a:p>
          <a:r>
            <a:rPr lang="en-GB" b="0" i="0" baseline="0"/>
            <a:t>A </a:t>
          </a:r>
          <a:r>
            <a:rPr lang="en-GB" b="1" i="0" baseline="0"/>
            <a:t>value</a:t>
          </a:r>
          <a:r>
            <a:rPr lang="en-GB" b="0" i="0" baseline="0"/>
            <a:t> is the state of a variable when you measure it and may change from measurement to measurement.</a:t>
          </a:r>
          <a:endParaRPr lang="en-US"/>
        </a:p>
      </dgm:t>
    </dgm:pt>
    <dgm:pt modelId="{252B83B3-60B3-4112-800C-E4858D869332}" type="parTrans" cxnId="{795868DF-C6B4-4DF5-B7F6-E8822B66CAC1}">
      <dgm:prSet/>
      <dgm:spPr/>
      <dgm:t>
        <a:bodyPr/>
        <a:lstStyle/>
        <a:p>
          <a:endParaRPr lang="en-US"/>
        </a:p>
      </dgm:t>
    </dgm:pt>
    <dgm:pt modelId="{6628F13F-4389-4AB3-83B8-89EE5ED2218C}" type="sibTrans" cxnId="{795868DF-C6B4-4DF5-B7F6-E8822B66CAC1}">
      <dgm:prSet/>
      <dgm:spPr/>
      <dgm:t>
        <a:bodyPr/>
        <a:lstStyle/>
        <a:p>
          <a:endParaRPr lang="en-US"/>
        </a:p>
      </dgm:t>
    </dgm:pt>
    <dgm:pt modelId="{0AC3D9EF-E9A0-4EBC-A6E3-A6CC5BE9649C}">
      <dgm:prSet/>
      <dgm:spPr/>
      <dgm:t>
        <a:bodyPr/>
        <a:lstStyle/>
        <a:p>
          <a:r>
            <a:rPr lang="en-GB" b="0" i="0" baseline="0"/>
            <a:t>An </a:t>
          </a:r>
          <a:r>
            <a:rPr lang="en-GB" b="1" i="0" baseline="0"/>
            <a:t>observation </a:t>
          </a:r>
          <a:r>
            <a:rPr lang="en-GB" b="0" i="0" baseline="0"/>
            <a:t>is a set of measurements made under similar conditions; contains several values.</a:t>
          </a:r>
          <a:endParaRPr lang="en-US"/>
        </a:p>
      </dgm:t>
    </dgm:pt>
    <dgm:pt modelId="{7794CFD2-DAF4-4A07-A4FB-533CE65F25C8}" type="parTrans" cxnId="{0DD751EC-24A3-4D8A-9114-AE62373F097B}">
      <dgm:prSet/>
      <dgm:spPr/>
      <dgm:t>
        <a:bodyPr/>
        <a:lstStyle/>
        <a:p>
          <a:endParaRPr lang="en-US"/>
        </a:p>
      </dgm:t>
    </dgm:pt>
    <dgm:pt modelId="{ACA3B205-8724-4D04-BC6D-CB02CA7A4665}" type="sibTrans" cxnId="{0DD751EC-24A3-4D8A-9114-AE62373F097B}">
      <dgm:prSet/>
      <dgm:spPr/>
      <dgm:t>
        <a:bodyPr/>
        <a:lstStyle/>
        <a:p>
          <a:endParaRPr lang="en-US"/>
        </a:p>
      </dgm:t>
    </dgm:pt>
    <dgm:pt modelId="{DBB7392E-77EC-45D8-88B0-EC069069A20C}">
      <dgm:prSet/>
      <dgm:spPr/>
      <dgm:t>
        <a:bodyPr/>
        <a:lstStyle/>
        <a:p>
          <a:r>
            <a:rPr lang="en-GB" b="1" i="0" baseline="0"/>
            <a:t>Tabular data </a:t>
          </a:r>
          <a:r>
            <a:rPr lang="en-GB" b="0" i="0" baseline="0"/>
            <a:t>is a set of values, each associated with a variable and an observation. Tabular data is tidy if each value is placed in its own “cell”, each variable in its own column, and each observation in its own row.</a:t>
          </a:r>
          <a:endParaRPr lang="en-US"/>
        </a:p>
      </dgm:t>
    </dgm:pt>
    <dgm:pt modelId="{B6855D43-B219-41F9-B181-C293B1C49F66}" type="parTrans" cxnId="{3C603230-0BD6-45C6-A81F-38C8C923E782}">
      <dgm:prSet/>
      <dgm:spPr/>
      <dgm:t>
        <a:bodyPr/>
        <a:lstStyle/>
        <a:p>
          <a:endParaRPr lang="en-US"/>
        </a:p>
      </dgm:t>
    </dgm:pt>
    <dgm:pt modelId="{1406BE0E-FBB3-4BDD-8128-6EDDA70246C0}" type="sibTrans" cxnId="{3C603230-0BD6-45C6-A81F-38C8C923E782}">
      <dgm:prSet/>
      <dgm:spPr/>
      <dgm:t>
        <a:bodyPr/>
        <a:lstStyle/>
        <a:p>
          <a:endParaRPr lang="en-US"/>
        </a:p>
      </dgm:t>
    </dgm:pt>
    <dgm:pt modelId="{160FB421-EB7C-44ED-AB05-52C4330D1444}" type="pres">
      <dgm:prSet presAssocID="{751D87B6-B189-4F77-B66F-E1A7D2FECD30}" presName="root" presStyleCnt="0">
        <dgm:presLayoutVars>
          <dgm:dir/>
          <dgm:resizeHandles val="exact"/>
        </dgm:presLayoutVars>
      </dgm:prSet>
      <dgm:spPr/>
    </dgm:pt>
    <dgm:pt modelId="{0575F5E9-D07F-4C11-AA71-938FE3B16D42}" type="pres">
      <dgm:prSet presAssocID="{751D87B6-B189-4F77-B66F-E1A7D2FECD30}" presName="container" presStyleCnt="0">
        <dgm:presLayoutVars>
          <dgm:dir/>
          <dgm:resizeHandles val="exact"/>
        </dgm:presLayoutVars>
      </dgm:prSet>
      <dgm:spPr/>
    </dgm:pt>
    <dgm:pt modelId="{DE90BEAD-FB7C-44E4-A63C-381D6DAD1254}" type="pres">
      <dgm:prSet presAssocID="{002536A9-9C54-484C-AF83-CD3860366A13}" presName="compNode" presStyleCnt="0"/>
      <dgm:spPr/>
    </dgm:pt>
    <dgm:pt modelId="{68B8B69E-98B2-495A-8442-B04413EC6D06}" type="pres">
      <dgm:prSet presAssocID="{002536A9-9C54-484C-AF83-CD3860366A13}" presName="iconBgRect" presStyleLbl="bgShp" presStyleIdx="0" presStyleCnt="4"/>
      <dgm:spPr/>
    </dgm:pt>
    <dgm:pt modelId="{18C99F6E-7ED0-40A4-BB6F-3C292ACB5549}" type="pres">
      <dgm:prSet presAssocID="{002536A9-9C54-484C-AF83-CD3860366A1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lculator"/>
        </a:ext>
      </dgm:extLst>
    </dgm:pt>
    <dgm:pt modelId="{5BFE7E45-F09A-4620-A7C4-AF0C56310715}" type="pres">
      <dgm:prSet presAssocID="{002536A9-9C54-484C-AF83-CD3860366A13}" presName="spaceRect" presStyleCnt="0"/>
      <dgm:spPr/>
    </dgm:pt>
    <dgm:pt modelId="{495AD334-0FDB-4BDC-8222-6283451ACCB1}" type="pres">
      <dgm:prSet presAssocID="{002536A9-9C54-484C-AF83-CD3860366A13}" presName="textRect" presStyleLbl="revTx" presStyleIdx="0" presStyleCnt="4">
        <dgm:presLayoutVars>
          <dgm:chMax val="1"/>
          <dgm:chPref val="1"/>
        </dgm:presLayoutVars>
      </dgm:prSet>
      <dgm:spPr/>
    </dgm:pt>
    <dgm:pt modelId="{D3C755F4-A92E-43DE-9724-7C83132FE2A3}" type="pres">
      <dgm:prSet presAssocID="{8732AB14-310E-4104-A55C-5B8C6CFAA694}" presName="sibTrans" presStyleLbl="sibTrans2D1" presStyleIdx="0" presStyleCnt="0"/>
      <dgm:spPr/>
    </dgm:pt>
    <dgm:pt modelId="{47B40FE5-EEF9-4D39-8E2E-3367D7695474}" type="pres">
      <dgm:prSet presAssocID="{AB9C6BF1-8E42-46A4-9EA9-7AB1CACD14A2}" presName="compNode" presStyleCnt="0"/>
      <dgm:spPr/>
    </dgm:pt>
    <dgm:pt modelId="{DDE55334-CAD9-4B9E-AC11-13DEAD354C2D}" type="pres">
      <dgm:prSet presAssocID="{AB9C6BF1-8E42-46A4-9EA9-7AB1CACD14A2}" presName="iconBgRect" presStyleLbl="bgShp" presStyleIdx="1" presStyleCnt="4"/>
      <dgm:spPr/>
    </dgm:pt>
    <dgm:pt modelId="{0C4D9C2B-4737-41E7-8EA8-2AC52E0A3415}" type="pres">
      <dgm:prSet presAssocID="{AB9C6BF1-8E42-46A4-9EA9-7AB1CACD14A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uler"/>
        </a:ext>
      </dgm:extLst>
    </dgm:pt>
    <dgm:pt modelId="{97DEF08F-1BA2-4B7C-A847-EA0AEFD685A4}" type="pres">
      <dgm:prSet presAssocID="{AB9C6BF1-8E42-46A4-9EA9-7AB1CACD14A2}" presName="spaceRect" presStyleCnt="0"/>
      <dgm:spPr/>
    </dgm:pt>
    <dgm:pt modelId="{EAD1965F-BE14-4514-86DE-17801EEF3CCB}" type="pres">
      <dgm:prSet presAssocID="{AB9C6BF1-8E42-46A4-9EA9-7AB1CACD14A2}" presName="textRect" presStyleLbl="revTx" presStyleIdx="1" presStyleCnt="4">
        <dgm:presLayoutVars>
          <dgm:chMax val="1"/>
          <dgm:chPref val="1"/>
        </dgm:presLayoutVars>
      </dgm:prSet>
      <dgm:spPr/>
    </dgm:pt>
    <dgm:pt modelId="{389DE214-255E-4CBC-9DC6-A9010433A5A4}" type="pres">
      <dgm:prSet presAssocID="{6628F13F-4389-4AB3-83B8-89EE5ED2218C}" presName="sibTrans" presStyleLbl="sibTrans2D1" presStyleIdx="0" presStyleCnt="0"/>
      <dgm:spPr/>
    </dgm:pt>
    <dgm:pt modelId="{EA91BA0F-1B80-4306-B3A8-875F8298BF1C}" type="pres">
      <dgm:prSet presAssocID="{0AC3D9EF-E9A0-4EBC-A6E3-A6CC5BE9649C}" presName="compNode" presStyleCnt="0"/>
      <dgm:spPr/>
    </dgm:pt>
    <dgm:pt modelId="{AB2FA1A5-D641-4EAD-8E28-AF558791BEAA}" type="pres">
      <dgm:prSet presAssocID="{0AC3D9EF-E9A0-4EBC-A6E3-A6CC5BE9649C}" presName="iconBgRect" presStyleLbl="bgShp" presStyleIdx="2" presStyleCnt="4"/>
      <dgm:spPr/>
    </dgm:pt>
    <dgm:pt modelId="{E5028101-A945-4164-A4B3-AB1BA3001CD3}" type="pres">
      <dgm:prSet presAssocID="{0AC3D9EF-E9A0-4EBC-A6E3-A6CC5BE9649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rawing Compass"/>
        </a:ext>
      </dgm:extLst>
    </dgm:pt>
    <dgm:pt modelId="{46711366-6138-40D4-B273-7CD7DEE876D5}" type="pres">
      <dgm:prSet presAssocID="{0AC3D9EF-E9A0-4EBC-A6E3-A6CC5BE9649C}" presName="spaceRect" presStyleCnt="0"/>
      <dgm:spPr/>
    </dgm:pt>
    <dgm:pt modelId="{C69C9166-ADFC-42A2-860B-F31D329C4E30}" type="pres">
      <dgm:prSet presAssocID="{0AC3D9EF-E9A0-4EBC-A6E3-A6CC5BE9649C}" presName="textRect" presStyleLbl="revTx" presStyleIdx="2" presStyleCnt="4">
        <dgm:presLayoutVars>
          <dgm:chMax val="1"/>
          <dgm:chPref val="1"/>
        </dgm:presLayoutVars>
      </dgm:prSet>
      <dgm:spPr/>
    </dgm:pt>
    <dgm:pt modelId="{E910F375-D3A5-4DE7-AF48-5536F5AD5510}" type="pres">
      <dgm:prSet presAssocID="{ACA3B205-8724-4D04-BC6D-CB02CA7A4665}" presName="sibTrans" presStyleLbl="sibTrans2D1" presStyleIdx="0" presStyleCnt="0"/>
      <dgm:spPr/>
    </dgm:pt>
    <dgm:pt modelId="{B6FC9D72-8D07-4A6B-854F-E454CCF85290}" type="pres">
      <dgm:prSet presAssocID="{DBB7392E-77EC-45D8-88B0-EC069069A20C}" presName="compNode" presStyleCnt="0"/>
      <dgm:spPr/>
    </dgm:pt>
    <dgm:pt modelId="{5375AF1F-8DC5-4984-ADC3-5DC75A5872DA}" type="pres">
      <dgm:prSet presAssocID="{DBB7392E-77EC-45D8-88B0-EC069069A20C}" presName="iconBgRect" presStyleLbl="bgShp" presStyleIdx="3" presStyleCnt="4"/>
      <dgm:spPr/>
    </dgm:pt>
    <dgm:pt modelId="{B75D61AD-0B59-40BD-8903-ACEC1E4027C4}" type="pres">
      <dgm:prSet presAssocID="{DBB7392E-77EC-45D8-88B0-EC069069A20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F44B2FBD-EC26-4EA6-82A9-12D5EAA9FF32}" type="pres">
      <dgm:prSet presAssocID="{DBB7392E-77EC-45D8-88B0-EC069069A20C}" presName="spaceRect" presStyleCnt="0"/>
      <dgm:spPr/>
    </dgm:pt>
    <dgm:pt modelId="{D84B3C46-45F0-4A23-B6F2-150546BEFF20}" type="pres">
      <dgm:prSet presAssocID="{DBB7392E-77EC-45D8-88B0-EC069069A20C}" presName="textRect" presStyleLbl="revTx" presStyleIdx="3" presStyleCnt="4">
        <dgm:presLayoutVars>
          <dgm:chMax val="1"/>
          <dgm:chPref val="1"/>
        </dgm:presLayoutVars>
      </dgm:prSet>
      <dgm:spPr/>
    </dgm:pt>
  </dgm:ptLst>
  <dgm:cxnLst>
    <dgm:cxn modelId="{C05FF92E-A3C6-4DD2-BC46-79B8D5FA84E6}" type="presOf" srcId="{AB9C6BF1-8E42-46A4-9EA9-7AB1CACD14A2}" destId="{EAD1965F-BE14-4514-86DE-17801EEF3CCB}" srcOrd="0" destOrd="0" presId="urn:microsoft.com/office/officeart/2018/2/layout/IconCircleList"/>
    <dgm:cxn modelId="{3C603230-0BD6-45C6-A81F-38C8C923E782}" srcId="{751D87B6-B189-4F77-B66F-E1A7D2FECD30}" destId="{DBB7392E-77EC-45D8-88B0-EC069069A20C}" srcOrd="3" destOrd="0" parTransId="{B6855D43-B219-41F9-B181-C293B1C49F66}" sibTransId="{1406BE0E-FBB3-4BDD-8128-6EDDA70246C0}"/>
    <dgm:cxn modelId="{115B5D32-5D41-47EB-B250-EB1CDFF2651D}" type="presOf" srcId="{0AC3D9EF-E9A0-4EBC-A6E3-A6CC5BE9649C}" destId="{C69C9166-ADFC-42A2-860B-F31D329C4E30}" srcOrd="0" destOrd="0" presId="urn:microsoft.com/office/officeart/2018/2/layout/IconCircleList"/>
    <dgm:cxn modelId="{08C03039-AE75-49B9-8E5F-A7CDCE3D2CAF}" type="presOf" srcId="{DBB7392E-77EC-45D8-88B0-EC069069A20C}" destId="{D84B3C46-45F0-4A23-B6F2-150546BEFF20}" srcOrd="0" destOrd="0" presId="urn:microsoft.com/office/officeart/2018/2/layout/IconCircleList"/>
    <dgm:cxn modelId="{0404B548-1BCD-44B7-BCD5-FFAC1FE1C76C}" type="presOf" srcId="{ACA3B205-8724-4D04-BC6D-CB02CA7A4665}" destId="{E910F375-D3A5-4DE7-AF48-5536F5AD5510}" srcOrd="0" destOrd="0" presId="urn:microsoft.com/office/officeart/2018/2/layout/IconCircleList"/>
    <dgm:cxn modelId="{5DD50A56-DD87-48FB-9653-D0ABC3863B12}" srcId="{751D87B6-B189-4F77-B66F-E1A7D2FECD30}" destId="{002536A9-9C54-484C-AF83-CD3860366A13}" srcOrd="0" destOrd="0" parTransId="{15BDC409-2C96-4274-B6E4-AFC190532004}" sibTransId="{8732AB14-310E-4104-A55C-5B8C6CFAA694}"/>
    <dgm:cxn modelId="{EDA1D978-5881-4449-B965-A25B6258AC7B}" type="presOf" srcId="{751D87B6-B189-4F77-B66F-E1A7D2FECD30}" destId="{160FB421-EB7C-44ED-AB05-52C4330D1444}" srcOrd="0" destOrd="0" presId="urn:microsoft.com/office/officeart/2018/2/layout/IconCircleList"/>
    <dgm:cxn modelId="{C0FC2A86-8FE9-43B8-B5DF-A633D89B87FC}" type="presOf" srcId="{002536A9-9C54-484C-AF83-CD3860366A13}" destId="{495AD334-0FDB-4BDC-8222-6283451ACCB1}" srcOrd="0" destOrd="0" presId="urn:microsoft.com/office/officeart/2018/2/layout/IconCircleList"/>
    <dgm:cxn modelId="{EC15DC95-871C-454B-9050-A4A26243423A}" type="presOf" srcId="{8732AB14-310E-4104-A55C-5B8C6CFAA694}" destId="{D3C755F4-A92E-43DE-9724-7C83132FE2A3}" srcOrd="0" destOrd="0" presId="urn:microsoft.com/office/officeart/2018/2/layout/IconCircleList"/>
    <dgm:cxn modelId="{4F51BBC5-764C-46B4-890B-269C8F5FF87A}" type="presOf" srcId="{6628F13F-4389-4AB3-83B8-89EE5ED2218C}" destId="{389DE214-255E-4CBC-9DC6-A9010433A5A4}" srcOrd="0" destOrd="0" presId="urn:microsoft.com/office/officeart/2018/2/layout/IconCircleList"/>
    <dgm:cxn modelId="{795868DF-C6B4-4DF5-B7F6-E8822B66CAC1}" srcId="{751D87B6-B189-4F77-B66F-E1A7D2FECD30}" destId="{AB9C6BF1-8E42-46A4-9EA9-7AB1CACD14A2}" srcOrd="1" destOrd="0" parTransId="{252B83B3-60B3-4112-800C-E4858D869332}" sibTransId="{6628F13F-4389-4AB3-83B8-89EE5ED2218C}"/>
    <dgm:cxn modelId="{0DD751EC-24A3-4D8A-9114-AE62373F097B}" srcId="{751D87B6-B189-4F77-B66F-E1A7D2FECD30}" destId="{0AC3D9EF-E9A0-4EBC-A6E3-A6CC5BE9649C}" srcOrd="2" destOrd="0" parTransId="{7794CFD2-DAF4-4A07-A4FB-533CE65F25C8}" sibTransId="{ACA3B205-8724-4D04-BC6D-CB02CA7A4665}"/>
    <dgm:cxn modelId="{59E91E60-4B5F-4696-9499-B8AF65E1E0BB}" type="presParOf" srcId="{160FB421-EB7C-44ED-AB05-52C4330D1444}" destId="{0575F5E9-D07F-4C11-AA71-938FE3B16D42}" srcOrd="0" destOrd="0" presId="urn:microsoft.com/office/officeart/2018/2/layout/IconCircleList"/>
    <dgm:cxn modelId="{B144E0B2-3D17-4A41-A46E-9834369E176E}" type="presParOf" srcId="{0575F5E9-D07F-4C11-AA71-938FE3B16D42}" destId="{DE90BEAD-FB7C-44E4-A63C-381D6DAD1254}" srcOrd="0" destOrd="0" presId="urn:microsoft.com/office/officeart/2018/2/layout/IconCircleList"/>
    <dgm:cxn modelId="{71F95747-7F05-4BC1-B773-70196F9554C8}" type="presParOf" srcId="{DE90BEAD-FB7C-44E4-A63C-381D6DAD1254}" destId="{68B8B69E-98B2-495A-8442-B04413EC6D06}" srcOrd="0" destOrd="0" presId="urn:microsoft.com/office/officeart/2018/2/layout/IconCircleList"/>
    <dgm:cxn modelId="{180E33E0-C066-42D5-A4B6-814327664667}" type="presParOf" srcId="{DE90BEAD-FB7C-44E4-A63C-381D6DAD1254}" destId="{18C99F6E-7ED0-40A4-BB6F-3C292ACB5549}" srcOrd="1" destOrd="0" presId="urn:microsoft.com/office/officeart/2018/2/layout/IconCircleList"/>
    <dgm:cxn modelId="{D1CE43EB-8604-4763-878E-6BB71DC92AA1}" type="presParOf" srcId="{DE90BEAD-FB7C-44E4-A63C-381D6DAD1254}" destId="{5BFE7E45-F09A-4620-A7C4-AF0C56310715}" srcOrd="2" destOrd="0" presId="urn:microsoft.com/office/officeart/2018/2/layout/IconCircleList"/>
    <dgm:cxn modelId="{4A1CA124-D1EC-45EE-92C5-DBA336301340}" type="presParOf" srcId="{DE90BEAD-FB7C-44E4-A63C-381D6DAD1254}" destId="{495AD334-0FDB-4BDC-8222-6283451ACCB1}" srcOrd="3" destOrd="0" presId="urn:microsoft.com/office/officeart/2018/2/layout/IconCircleList"/>
    <dgm:cxn modelId="{4C11BF76-6CAA-4094-8842-567E5DECAC5A}" type="presParOf" srcId="{0575F5E9-D07F-4C11-AA71-938FE3B16D42}" destId="{D3C755F4-A92E-43DE-9724-7C83132FE2A3}" srcOrd="1" destOrd="0" presId="urn:microsoft.com/office/officeart/2018/2/layout/IconCircleList"/>
    <dgm:cxn modelId="{2377E4EA-665A-40A8-B7DF-FF44866BAD2A}" type="presParOf" srcId="{0575F5E9-D07F-4C11-AA71-938FE3B16D42}" destId="{47B40FE5-EEF9-4D39-8E2E-3367D7695474}" srcOrd="2" destOrd="0" presId="urn:microsoft.com/office/officeart/2018/2/layout/IconCircleList"/>
    <dgm:cxn modelId="{0F9EDB7B-59BC-440B-9782-CD1C7528DACC}" type="presParOf" srcId="{47B40FE5-EEF9-4D39-8E2E-3367D7695474}" destId="{DDE55334-CAD9-4B9E-AC11-13DEAD354C2D}" srcOrd="0" destOrd="0" presId="urn:microsoft.com/office/officeart/2018/2/layout/IconCircleList"/>
    <dgm:cxn modelId="{30F72BD0-C53D-4247-A137-15452637FA99}" type="presParOf" srcId="{47B40FE5-EEF9-4D39-8E2E-3367D7695474}" destId="{0C4D9C2B-4737-41E7-8EA8-2AC52E0A3415}" srcOrd="1" destOrd="0" presId="urn:microsoft.com/office/officeart/2018/2/layout/IconCircleList"/>
    <dgm:cxn modelId="{BC08FEB6-1EE2-466A-99B5-87995F15CEDA}" type="presParOf" srcId="{47B40FE5-EEF9-4D39-8E2E-3367D7695474}" destId="{97DEF08F-1BA2-4B7C-A847-EA0AEFD685A4}" srcOrd="2" destOrd="0" presId="urn:microsoft.com/office/officeart/2018/2/layout/IconCircleList"/>
    <dgm:cxn modelId="{5A562803-D90D-4647-AD63-E3CAA25C2F8D}" type="presParOf" srcId="{47B40FE5-EEF9-4D39-8E2E-3367D7695474}" destId="{EAD1965F-BE14-4514-86DE-17801EEF3CCB}" srcOrd="3" destOrd="0" presId="urn:microsoft.com/office/officeart/2018/2/layout/IconCircleList"/>
    <dgm:cxn modelId="{466ACEA8-8652-472E-978C-7FE1D8BD4EB3}" type="presParOf" srcId="{0575F5E9-D07F-4C11-AA71-938FE3B16D42}" destId="{389DE214-255E-4CBC-9DC6-A9010433A5A4}" srcOrd="3" destOrd="0" presId="urn:microsoft.com/office/officeart/2018/2/layout/IconCircleList"/>
    <dgm:cxn modelId="{05F3BBBA-AA45-4582-9703-937882611414}" type="presParOf" srcId="{0575F5E9-D07F-4C11-AA71-938FE3B16D42}" destId="{EA91BA0F-1B80-4306-B3A8-875F8298BF1C}" srcOrd="4" destOrd="0" presId="urn:microsoft.com/office/officeart/2018/2/layout/IconCircleList"/>
    <dgm:cxn modelId="{CD74BE6A-AECD-4FE3-816E-2C34A4645C30}" type="presParOf" srcId="{EA91BA0F-1B80-4306-B3A8-875F8298BF1C}" destId="{AB2FA1A5-D641-4EAD-8E28-AF558791BEAA}" srcOrd="0" destOrd="0" presId="urn:microsoft.com/office/officeart/2018/2/layout/IconCircleList"/>
    <dgm:cxn modelId="{87803E5A-B420-4350-A091-6AFBF4E33713}" type="presParOf" srcId="{EA91BA0F-1B80-4306-B3A8-875F8298BF1C}" destId="{E5028101-A945-4164-A4B3-AB1BA3001CD3}" srcOrd="1" destOrd="0" presId="urn:microsoft.com/office/officeart/2018/2/layout/IconCircleList"/>
    <dgm:cxn modelId="{BF0AA083-0AE5-48FF-9973-2FFE9678B770}" type="presParOf" srcId="{EA91BA0F-1B80-4306-B3A8-875F8298BF1C}" destId="{46711366-6138-40D4-B273-7CD7DEE876D5}" srcOrd="2" destOrd="0" presId="urn:microsoft.com/office/officeart/2018/2/layout/IconCircleList"/>
    <dgm:cxn modelId="{FF278D82-5800-49BF-9DEA-92570646C0B7}" type="presParOf" srcId="{EA91BA0F-1B80-4306-B3A8-875F8298BF1C}" destId="{C69C9166-ADFC-42A2-860B-F31D329C4E30}" srcOrd="3" destOrd="0" presId="urn:microsoft.com/office/officeart/2018/2/layout/IconCircleList"/>
    <dgm:cxn modelId="{E22DA7FB-04AB-4A37-9AFD-51AF67AAD64B}" type="presParOf" srcId="{0575F5E9-D07F-4C11-AA71-938FE3B16D42}" destId="{E910F375-D3A5-4DE7-AF48-5536F5AD5510}" srcOrd="5" destOrd="0" presId="urn:microsoft.com/office/officeart/2018/2/layout/IconCircleList"/>
    <dgm:cxn modelId="{9FF35479-2939-47ED-95CC-E8C1277579E0}" type="presParOf" srcId="{0575F5E9-D07F-4C11-AA71-938FE3B16D42}" destId="{B6FC9D72-8D07-4A6B-854F-E454CCF85290}" srcOrd="6" destOrd="0" presId="urn:microsoft.com/office/officeart/2018/2/layout/IconCircleList"/>
    <dgm:cxn modelId="{07BB50BA-F858-4D1B-B814-0D4EE33A5293}" type="presParOf" srcId="{B6FC9D72-8D07-4A6B-854F-E454CCF85290}" destId="{5375AF1F-8DC5-4984-ADC3-5DC75A5872DA}" srcOrd="0" destOrd="0" presId="urn:microsoft.com/office/officeart/2018/2/layout/IconCircleList"/>
    <dgm:cxn modelId="{4A141F18-A053-4A7A-B8B7-41D998282047}" type="presParOf" srcId="{B6FC9D72-8D07-4A6B-854F-E454CCF85290}" destId="{B75D61AD-0B59-40BD-8903-ACEC1E4027C4}" srcOrd="1" destOrd="0" presId="urn:microsoft.com/office/officeart/2018/2/layout/IconCircleList"/>
    <dgm:cxn modelId="{F2676F28-5E01-4B0F-A9BC-B3356A8AA318}" type="presParOf" srcId="{B6FC9D72-8D07-4A6B-854F-E454CCF85290}" destId="{F44B2FBD-EC26-4EA6-82A9-12D5EAA9FF32}" srcOrd="2" destOrd="0" presId="urn:microsoft.com/office/officeart/2018/2/layout/IconCircleList"/>
    <dgm:cxn modelId="{2A7157EE-8B08-4E10-98B1-428C141C9C31}" type="presParOf" srcId="{B6FC9D72-8D07-4A6B-854F-E454CCF85290}" destId="{D84B3C46-45F0-4A23-B6F2-150546BEFF20}"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B8B69E-98B2-495A-8442-B04413EC6D06}">
      <dsp:nvSpPr>
        <dsp:cNvPr id="0" name=""/>
        <dsp:cNvSpPr/>
      </dsp:nvSpPr>
      <dsp:spPr>
        <a:xfrm>
          <a:off x="282221" y="368029"/>
          <a:ext cx="1371985" cy="137198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C99F6E-7ED0-40A4-BB6F-3C292ACB5549}">
      <dsp:nvSpPr>
        <dsp:cNvPr id="0" name=""/>
        <dsp:cNvSpPr/>
      </dsp:nvSpPr>
      <dsp:spPr>
        <a:xfrm>
          <a:off x="570337" y="656145"/>
          <a:ext cx="795751" cy="7957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95AD334-0FDB-4BDC-8222-6283451ACCB1}">
      <dsp:nvSpPr>
        <dsp:cNvPr id="0" name=""/>
        <dsp:cNvSpPr/>
      </dsp:nvSpPr>
      <dsp:spPr>
        <a:xfrm>
          <a:off x="1948202" y="36802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GB" sz="1600" b="0" i="0" kern="1200" baseline="0"/>
            <a:t>A </a:t>
          </a:r>
          <a:r>
            <a:rPr lang="en-GB" sz="1600" b="1" i="0" kern="1200" baseline="0"/>
            <a:t>variable </a:t>
          </a:r>
          <a:r>
            <a:rPr lang="en-GB" sz="1600" b="0" i="0" kern="1200" baseline="0"/>
            <a:t>is a quantity, quality, or property that you can measure.</a:t>
          </a:r>
          <a:endParaRPr lang="en-US" sz="1600" kern="1200"/>
        </a:p>
      </dsp:txBody>
      <dsp:txXfrm>
        <a:off x="1948202" y="368029"/>
        <a:ext cx="3233964" cy="1371985"/>
      </dsp:txXfrm>
    </dsp:sp>
    <dsp:sp modelId="{DDE55334-CAD9-4B9E-AC11-13DEAD354C2D}">
      <dsp:nvSpPr>
        <dsp:cNvPr id="0" name=""/>
        <dsp:cNvSpPr/>
      </dsp:nvSpPr>
      <dsp:spPr>
        <a:xfrm>
          <a:off x="5745661" y="368029"/>
          <a:ext cx="1371985" cy="137198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4D9C2B-4737-41E7-8EA8-2AC52E0A3415}">
      <dsp:nvSpPr>
        <dsp:cNvPr id="0" name=""/>
        <dsp:cNvSpPr/>
      </dsp:nvSpPr>
      <dsp:spPr>
        <a:xfrm>
          <a:off x="6033778" y="656145"/>
          <a:ext cx="795751" cy="7957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AD1965F-BE14-4514-86DE-17801EEF3CCB}">
      <dsp:nvSpPr>
        <dsp:cNvPr id="0" name=""/>
        <dsp:cNvSpPr/>
      </dsp:nvSpPr>
      <dsp:spPr>
        <a:xfrm>
          <a:off x="7411643" y="36802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GB" sz="1600" b="0" i="0" kern="1200" baseline="0"/>
            <a:t>A </a:t>
          </a:r>
          <a:r>
            <a:rPr lang="en-GB" sz="1600" b="1" i="0" kern="1200" baseline="0"/>
            <a:t>value</a:t>
          </a:r>
          <a:r>
            <a:rPr lang="en-GB" sz="1600" b="0" i="0" kern="1200" baseline="0"/>
            <a:t> is the state of a variable when you measure it and may change from measurement to measurement.</a:t>
          </a:r>
          <a:endParaRPr lang="en-US" sz="1600" kern="1200"/>
        </a:p>
      </dsp:txBody>
      <dsp:txXfrm>
        <a:off x="7411643" y="368029"/>
        <a:ext cx="3233964" cy="1371985"/>
      </dsp:txXfrm>
    </dsp:sp>
    <dsp:sp modelId="{AB2FA1A5-D641-4EAD-8E28-AF558791BEAA}">
      <dsp:nvSpPr>
        <dsp:cNvPr id="0" name=""/>
        <dsp:cNvSpPr/>
      </dsp:nvSpPr>
      <dsp:spPr>
        <a:xfrm>
          <a:off x="282221" y="2452790"/>
          <a:ext cx="1371985" cy="137198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028101-A945-4164-A4B3-AB1BA3001CD3}">
      <dsp:nvSpPr>
        <dsp:cNvPr id="0" name=""/>
        <dsp:cNvSpPr/>
      </dsp:nvSpPr>
      <dsp:spPr>
        <a:xfrm>
          <a:off x="570337" y="2740907"/>
          <a:ext cx="795751" cy="7957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9C9166-ADFC-42A2-860B-F31D329C4E30}">
      <dsp:nvSpPr>
        <dsp:cNvPr id="0" name=""/>
        <dsp:cNvSpPr/>
      </dsp:nvSpPr>
      <dsp:spPr>
        <a:xfrm>
          <a:off x="1948202" y="2452790"/>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GB" sz="1600" b="0" i="0" kern="1200" baseline="0"/>
            <a:t>An </a:t>
          </a:r>
          <a:r>
            <a:rPr lang="en-GB" sz="1600" b="1" i="0" kern="1200" baseline="0"/>
            <a:t>observation </a:t>
          </a:r>
          <a:r>
            <a:rPr lang="en-GB" sz="1600" b="0" i="0" kern="1200" baseline="0"/>
            <a:t>is a set of measurements made under similar conditions; contains several values.</a:t>
          </a:r>
          <a:endParaRPr lang="en-US" sz="1600" kern="1200"/>
        </a:p>
      </dsp:txBody>
      <dsp:txXfrm>
        <a:off x="1948202" y="2452790"/>
        <a:ext cx="3233964" cy="1371985"/>
      </dsp:txXfrm>
    </dsp:sp>
    <dsp:sp modelId="{5375AF1F-8DC5-4984-ADC3-5DC75A5872DA}">
      <dsp:nvSpPr>
        <dsp:cNvPr id="0" name=""/>
        <dsp:cNvSpPr/>
      </dsp:nvSpPr>
      <dsp:spPr>
        <a:xfrm>
          <a:off x="5745661" y="2452790"/>
          <a:ext cx="1371985" cy="137198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5D61AD-0B59-40BD-8903-ACEC1E4027C4}">
      <dsp:nvSpPr>
        <dsp:cNvPr id="0" name=""/>
        <dsp:cNvSpPr/>
      </dsp:nvSpPr>
      <dsp:spPr>
        <a:xfrm>
          <a:off x="6033778" y="2740907"/>
          <a:ext cx="795751" cy="7957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4B3C46-45F0-4A23-B6F2-150546BEFF20}">
      <dsp:nvSpPr>
        <dsp:cNvPr id="0" name=""/>
        <dsp:cNvSpPr/>
      </dsp:nvSpPr>
      <dsp:spPr>
        <a:xfrm>
          <a:off x="7411643" y="2452790"/>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GB" sz="1600" b="1" i="0" kern="1200" baseline="0"/>
            <a:t>Tabular data </a:t>
          </a:r>
          <a:r>
            <a:rPr lang="en-GB" sz="1600" b="0" i="0" kern="1200" baseline="0"/>
            <a:t>is a set of values, each associated with a variable and an observation. Tabular data is tidy if each value is placed in its own “cell”, each variable in its own column, and each observation in its own row.</a:t>
          </a:r>
          <a:endParaRPr lang="en-US" sz="1600" kern="1200"/>
        </a:p>
      </dsp:txBody>
      <dsp:txXfrm>
        <a:off x="7411643" y="2452790"/>
        <a:ext cx="3233964" cy="137198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756CF1-1FCD-E243-925E-A75B8B4E667B}" type="datetimeFigureOut">
              <a:rPr lang="en-US" smtClean="0"/>
              <a:t>1/10/2024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895EDB-6B5D-864C-AC6A-318791A1A935}" type="slidenum">
              <a:rPr lang="en-US" smtClean="0"/>
              <a:t>‹#›</a:t>
            </a:fld>
            <a:endParaRPr lang="en-US"/>
          </a:p>
        </p:txBody>
      </p:sp>
    </p:spTree>
    <p:extLst>
      <p:ext uri="{BB962C8B-B14F-4D97-AF65-F5344CB8AC3E}">
        <p14:creationId xmlns:p14="http://schemas.microsoft.com/office/powerpoint/2010/main" val="4238315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white</a:t>
            </a:r>
            <a:r>
              <a:rPr lang="en-US" baseline="0"/>
              <a:t> slides to add pictures </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6B2A83-5B67-6342-A65E-4273B77925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9319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white</a:t>
            </a:r>
            <a:r>
              <a:rPr lang="en-US" baseline="0"/>
              <a:t> slides to add pictures </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6B2A83-5B67-6342-A65E-4273B77925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895921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white</a:t>
            </a:r>
            <a:r>
              <a:rPr lang="en-US" baseline="0"/>
              <a:t> slides to add pictures </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6B2A83-5B67-6342-A65E-4273B77925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03652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white</a:t>
            </a:r>
            <a:r>
              <a:rPr lang="en-US" baseline="0"/>
              <a:t> slides to add pictures </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6B2A83-5B67-6342-A65E-4273B77925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723080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white</a:t>
            </a:r>
            <a:r>
              <a:rPr lang="en-US" baseline="0"/>
              <a:t> slides to add pictures </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6B2A83-5B67-6342-A65E-4273B77925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66402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white</a:t>
            </a:r>
            <a:r>
              <a:rPr lang="en-US" baseline="0"/>
              <a:t> slides to add pictures </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6B2A83-5B67-6342-A65E-4273B77925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88651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white</a:t>
            </a:r>
            <a:r>
              <a:rPr lang="en-US" baseline="0"/>
              <a:t> slides to add pictures </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6B2A83-5B67-6342-A65E-4273B77925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078429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white</a:t>
            </a:r>
            <a:r>
              <a:rPr lang="en-US" baseline="0"/>
              <a:t> slides to add pictures </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6B2A83-5B67-6342-A65E-4273B77925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75708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white</a:t>
            </a:r>
            <a:r>
              <a:rPr lang="en-US" baseline="0"/>
              <a:t> slides to add pictures </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6B2A83-5B67-6342-A65E-4273B77925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082022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white</a:t>
            </a:r>
            <a:r>
              <a:rPr lang="en-US" baseline="0"/>
              <a:t> slides to add pictures </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6B2A83-5B67-6342-A65E-4273B77925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35852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white</a:t>
            </a:r>
            <a:r>
              <a:rPr lang="en-US" baseline="0"/>
              <a:t> slides to add pictures </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6B2A83-5B67-6342-A65E-4273B77925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25277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white</a:t>
            </a:r>
            <a:r>
              <a:rPr lang="en-US" baseline="0"/>
              <a:t> slides to add pictures </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6B2A83-5B67-6342-A65E-4273B77925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897958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white</a:t>
            </a:r>
            <a:r>
              <a:rPr lang="en-US" baseline="0"/>
              <a:t> slides to add pictures </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6B2A83-5B67-6342-A65E-4273B77925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968079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white</a:t>
            </a:r>
            <a:r>
              <a:rPr lang="en-US" baseline="0"/>
              <a:t> slides to add pictures </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6B2A83-5B67-6342-A65E-4273B77925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260000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white</a:t>
            </a:r>
            <a:r>
              <a:rPr lang="en-US" baseline="0"/>
              <a:t> slides to add pictures </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6B2A83-5B67-6342-A65E-4273B77925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802533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white</a:t>
            </a:r>
            <a:r>
              <a:rPr lang="en-US" baseline="0"/>
              <a:t> slides to add pictures </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6B2A83-5B67-6342-A65E-4273B77925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435181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white</a:t>
            </a:r>
            <a:r>
              <a:rPr lang="en-US" baseline="0"/>
              <a:t> slides to add pictures </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6B2A83-5B67-6342-A65E-4273B77925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210705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white</a:t>
            </a:r>
            <a:r>
              <a:rPr lang="en-US" baseline="0"/>
              <a:t> slides to add pictures </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6B2A83-5B67-6342-A65E-4273B77925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502670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white</a:t>
            </a:r>
            <a:r>
              <a:rPr lang="en-US" baseline="0"/>
              <a:t> slides to add pictures </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6B2A83-5B67-6342-A65E-4273B77925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562686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white</a:t>
            </a:r>
            <a:r>
              <a:rPr lang="en-US" baseline="0"/>
              <a:t> slides to add pictures </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6B2A83-5B67-6342-A65E-4273B77925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44552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white</a:t>
            </a:r>
            <a:r>
              <a:rPr lang="en-US" baseline="0"/>
              <a:t> slides to add pictures </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6B2A83-5B67-6342-A65E-4273B77925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54597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white</a:t>
            </a:r>
            <a:r>
              <a:rPr lang="en-US" baseline="0"/>
              <a:t> slides to add pictures </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6B2A83-5B67-6342-A65E-4273B77925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03199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white</a:t>
            </a:r>
            <a:r>
              <a:rPr lang="en-US" baseline="0"/>
              <a:t> slides to add pictures </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6B2A83-5B67-6342-A65E-4273B77925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02666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white</a:t>
            </a:r>
            <a:r>
              <a:rPr lang="en-US" baseline="0"/>
              <a:t> slides to add pictures </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6B2A83-5B67-6342-A65E-4273B77925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85590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white</a:t>
            </a:r>
            <a:r>
              <a:rPr lang="en-US" baseline="0"/>
              <a:t> slides to add pictures </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6B2A83-5B67-6342-A65E-4273B77925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59876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white</a:t>
            </a:r>
            <a:r>
              <a:rPr lang="en-US" baseline="0"/>
              <a:t> slides to add pictures </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6B2A83-5B67-6342-A65E-4273B77925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67681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white</a:t>
            </a:r>
            <a:r>
              <a:rPr lang="en-US" baseline="0"/>
              <a:t> slides to add pictures </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6B2A83-5B67-6342-A65E-4273B77925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1815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864FEB4C-1E3F-194F-A337-91B6ACE2CDF7}" type="datetimeFigureOut">
              <a:rPr lang="en-US" smtClean="0"/>
              <a:t>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B81C86-5279-1740-AF25-693297F5ECDC}" type="slidenum">
              <a:rPr lang="en-US" smtClean="0"/>
              <a:t>‹#›</a:t>
            </a:fld>
            <a:endParaRPr lang="en-US"/>
          </a:p>
        </p:txBody>
      </p:sp>
    </p:spTree>
    <p:extLst>
      <p:ext uri="{BB962C8B-B14F-4D97-AF65-F5344CB8AC3E}">
        <p14:creationId xmlns:p14="http://schemas.microsoft.com/office/powerpoint/2010/main" val="1716673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864FEB4C-1E3F-194F-A337-91B6ACE2CDF7}" type="datetimeFigureOut">
              <a:rPr lang="en-US" smtClean="0"/>
              <a:t>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B81C86-5279-1740-AF25-693297F5ECDC}" type="slidenum">
              <a:rPr lang="en-US" smtClean="0"/>
              <a:t>‹#›</a:t>
            </a:fld>
            <a:endParaRPr lang="en-US"/>
          </a:p>
        </p:txBody>
      </p:sp>
    </p:spTree>
    <p:extLst>
      <p:ext uri="{BB962C8B-B14F-4D97-AF65-F5344CB8AC3E}">
        <p14:creationId xmlns:p14="http://schemas.microsoft.com/office/powerpoint/2010/main" val="1723676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864FEB4C-1E3F-194F-A337-91B6ACE2CDF7}" type="datetimeFigureOut">
              <a:rPr lang="en-US" smtClean="0"/>
              <a:t>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B81C86-5279-1740-AF25-693297F5ECDC}" type="slidenum">
              <a:rPr lang="en-US" smtClean="0"/>
              <a:t>‹#›</a:t>
            </a:fld>
            <a:endParaRPr lang="en-US"/>
          </a:p>
        </p:txBody>
      </p:sp>
    </p:spTree>
    <p:extLst>
      <p:ext uri="{BB962C8B-B14F-4D97-AF65-F5344CB8AC3E}">
        <p14:creationId xmlns:p14="http://schemas.microsoft.com/office/powerpoint/2010/main" val="676487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864FEB4C-1E3F-194F-A337-91B6ACE2CDF7}" type="datetimeFigureOut">
              <a:rPr lang="en-US" smtClean="0"/>
              <a:t>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B81C86-5279-1740-AF25-693297F5ECDC}" type="slidenum">
              <a:rPr lang="en-US" smtClean="0"/>
              <a:t>‹#›</a:t>
            </a:fld>
            <a:endParaRPr lang="en-US"/>
          </a:p>
        </p:txBody>
      </p:sp>
    </p:spTree>
    <p:extLst>
      <p:ext uri="{BB962C8B-B14F-4D97-AF65-F5344CB8AC3E}">
        <p14:creationId xmlns:p14="http://schemas.microsoft.com/office/powerpoint/2010/main" val="3233905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GB"/>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64FEB4C-1E3F-194F-A337-91B6ACE2CDF7}" type="datetimeFigureOut">
              <a:rPr lang="en-US" smtClean="0"/>
              <a:t>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B81C86-5279-1740-AF25-693297F5ECDC}" type="slidenum">
              <a:rPr lang="en-US" smtClean="0"/>
              <a:t>‹#›</a:t>
            </a:fld>
            <a:endParaRPr lang="en-US"/>
          </a:p>
        </p:txBody>
      </p:sp>
    </p:spTree>
    <p:extLst>
      <p:ext uri="{BB962C8B-B14F-4D97-AF65-F5344CB8AC3E}">
        <p14:creationId xmlns:p14="http://schemas.microsoft.com/office/powerpoint/2010/main" val="2419430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864FEB4C-1E3F-194F-A337-91B6ACE2CDF7}" type="datetimeFigureOut">
              <a:rPr lang="en-US" smtClean="0"/>
              <a:t>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B81C86-5279-1740-AF25-693297F5ECDC}" type="slidenum">
              <a:rPr lang="en-US" smtClean="0"/>
              <a:t>‹#›</a:t>
            </a:fld>
            <a:endParaRPr lang="en-US"/>
          </a:p>
        </p:txBody>
      </p:sp>
    </p:spTree>
    <p:extLst>
      <p:ext uri="{BB962C8B-B14F-4D97-AF65-F5344CB8AC3E}">
        <p14:creationId xmlns:p14="http://schemas.microsoft.com/office/powerpoint/2010/main" val="712268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GB"/>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GB"/>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864FEB4C-1E3F-194F-A337-91B6ACE2CDF7}" type="datetimeFigureOut">
              <a:rPr lang="en-US" smtClean="0"/>
              <a:t>1/10/2024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B81C86-5279-1740-AF25-693297F5ECDC}" type="slidenum">
              <a:rPr lang="en-US" smtClean="0"/>
              <a:t>‹#›</a:t>
            </a:fld>
            <a:endParaRPr lang="en-US"/>
          </a:p>
        </p:txBody>
      </p:sp>
    </p:spTree>
    <p:extLst>
      <p:ext uri="{BB962C8B-B14F-4D97-AF65-F5344CB8AC3E}">
        <p14:creationId xmlns:p14="http://schemas.microsoft.com/office/powerpoint/2010/main" val="1841946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864FEB4C-1E3F-194F-A337-91B6ACE2CDF7}" type="datetimeFigureOut">
              <a:rPr lang="en-US" smtClean="0"/>
              <a:t>1/10/2024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B81C86-5279-1740-AF25-693297F5ECDC}" type="slidenum">
              <a:rPr lang="en-US" smtClean="0"/>
              <a:t>‹#›</a:t>
            </a:fld>
            <a:endParaRPr lang="en-US"/>
          </a:p>
        </p:txBody>
      </p:sp>
    </p:spTree>
    <p:extLst>
      <p:ext uri="{BB962C8B-B14F-4D97-AF65-F5344CB8AC3E}">
        <p14:creationId xmlns:p14="http://schemas.microsoft.com/office/powerpoint/2010/main" val="3221171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4FEB4C-1E3F-194F-A337-91B6ACE2CDF7}" type="datetimeFigureOut">
              <a:rPr lang="en-US" smtClean="0"/>
              <a:t>1/10/2024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B81C86-5279-1740-AF25-693297F5ECDC}" type="slidenum">
              <a:rPr lang="en-US" smtClean="0"/>
              <a:t>‹#›</a:t>
            </a:fld>
            <a:endParaRPr lang="en-US"/>
          </a:p>
        </p:txBody>
      </p:sp>
    </p:spTree>
    <p:extLst>
      <p:ext uri="{BB962C8B-B14F-4D97-AF65-F5344CB8AC3E}">
        <p14:creationId xmlns:p14="http://schemas.microsoft.com/office/powerpoint/2010/main" val="22392450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GB"/>
              <a:t>Click to edit Master title style</a:t>
            </a:r>
            <a:endParaRPr lang="en-US"/>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GB"/>
              <a:t>Click to edit Master text styles</a:t>
            </a:r>
          </a:p>
        </p:txBody>
      </p:sp>
      <p:sp>
        <p:nvSpPr>
          <p:cNvPr id="5" name="Date Placeholder 4"/>
          <p:cNvSpPr>
            <a:spLocks noGrp="1"/>
          </p:cNvSpPr>
          <p:nvPr>
            <p:ph type="dt" sz="half" idx="10"/>
          </p:nvPr>
        </p:nvSpPr>
        <p:spPr/>
        <p:txBody>
          <a:bodyPr/>
          <a:lstStyle/>
          <a:p>
            <a:fld id="{864FEB4C-1E3F-194F-A337-91B6ACE2CDF7}" type="datetimeFigureOut">
              <a:rPr lang="en-US" smtClean="0"/>
              <a:t>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B81C86-5279-1740-AF25-693297F5ECDC}" type="slidenum">
              <a:rPr lang="en-US" smtClean="0"/>
              <a:t>‹#›</a:t>
            </a:fld>
            <a:endParaRPr lang="en-US"/>
          </a:p>
        </p:txBody>
      </p:sp>
    </p:spTree>
    <p:extLst>
      <p:ext uri="{BB962C8B-B14F-4D97-AF65-F5344CB8AC3E}">
        <p14:creationId xmlns:p14="http://schemas.microsoft.com/office/powerpoint/2010/main" val="2829076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GB"/>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GB"/>
              <a:t>Click to edit Master text styles</a:t>
            </a:r>
          </a:p>
        </p:txBody>
      </p:sp>
      <p:sp>
        <p:nvSpPr>
          <p:cNvPr id="5" name="Date Placeholder 4"/>
          <p:cNvSpPr>
            <a:spLocks noGrp="1"/>
          </p:cNvSpPr>
          <p:nvPr>
            <p:ph type="dt" sz="half" idx="10"/>
          </p:nvPr>
        </p:nvSpPr>
        <p:spPr/>
        <p:txBody>
          <a:bodyPr/>
          <a:lstStyle/>
          <a:p>
            <a:fld id="{864FEB4C-1E3F-194F-A337-91B6ACE2CDF7}" type="datetimeFigureOut">
              <a:rPr lang="en-US" smtClean="0"/>
              <a:t>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B81C86-5279-1740-AF25-693297F5ECDC}" type="slidenum">
              <a:rPr lang="en-US" smtClean="0"/>
              <a:t>‹#›</a:t>
            </a:fld>
            <a:endParaRPr lang="en-US"/>
          </a:p>
        </p:txBody>
      </p:sp>
    </p:spTree>
    <p:extLst>
      <p:ext uri="{BB962C8B-B14F-4D97-AF65-F5344CB8AC3E}">
        <p14:creationId xmlns:p14="http://schemas.microsoft.com/office/powerpoint/2010/main" val="42143256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864FEB4C-1E3F-194F-A337-91B6ACE2CDF7}" type="datetimeFigureOut">
              <a:rPr lang="en-US" smtClean="0"/>
              <a:t>1/10/2024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8DB81C86-5279-1740-AF25-693297F5ECDC}" type="slidenum">
              <a:rPr lang="en-US" smtClean="0"/>
              <a:t>‹#›</a:t>
            </a:fld>
            <a:endParaRPr lang="en-US"/>
          </a:p>
        </p:txBody>
      </p:sp>
    </p:spTree>
    <p:extLst>
      <p:ext uri="{BB962C8B-B14F-4D97-AF65-F5344CB8AC3E}">
        <p14:creationId xmlns:p14="http://schemas.microsoft.com/office/powerpoint/2010/main" val="1398958649"/>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www.oreilly.com/library/view/practical-statistics-for/9781491952955/ch01.html" TargetMode="External"/><Relationship Id="rId5" Type="http://schemas.openxmlformats.org/officeDocument/2006/relationships/hyperlink" Target="https://www.kaggle.com/datasets/shivam2503/diamonds" TargetMode="External"/><Relationship Id="rId4" Type="http://schemas.openxmlformats.org/officeDocument/2006/relationships/hyperlink" Target="https://www.bing.com/ck/a?!&amp;&amp;p=82a2dc21f27b2081JmltdHM9MTY3MzM5NTIwMCZpZ3VpZD0zMDBlMjViMy03ZWJlLTY3ZDUtMmQyNS0zNzI2N2Y5OTY2NzMmaW5zaWQ9NTI4NQ&amp;ptn=3&amp;hsh=3&amp;fclid=300e25b3-7ebe-67d5-2d25-37267f996673&amp;psq=datasaurus+dozen&amp;u=a1aHR0cHM6Ly93d3cucmRvY3VtZW50YXRpb24ub3JnL3BhY2thZ2VzL2RhdGFzYXVSdXMvdmVyc2lvbnMvMC4xLjY&amp;ntb=1"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452568" y="2536012"/>
            <a:ext cx="11647697" cy="1354217"/>
          </a:xfrm>
          <a:prstGeom prst="rect">
            <a:avLst/>
          </a:prstGeom>
          <a:noFill/>
        </p:spPr>
        <p:txBody>
          <a:bodyPr wrap="square" lIns="121920" tIns="60960" rIns="121920" bIns="60960" rtlCol="0" anchor="t">
            <a:spAutoFit/>
          </a:bodyPr>
          <a:lstStyle/>
          <a:p>
            <a:pPr defTabSz="609585"/>
            <a:r>
              <a:rPr lang="en-GB" sz="4800" dirty="0">
                <a:solidFill>
                  <a:schemeClr val="bg1"/>
                </a:solidFill>
              </a:rPr>
              <a:t>Exploratory Data Analysis</a:t>
            </a:r>
            <a:endParaRPr lang="en-US" sz="4800" b="1" dirty="0">
              <a:solidFill>
                <a:schemeClr val="bg1"/>
              </a:solidFill>
              <a:latin typeface="Open Sans Bold"/>
            </a:endParaRPr>
          </a:p>
          <a:p>
            <a:pPr defTabSz="609585"/>
            <a:endParaRPr lang="en-US" sz="3200" dirty="0">
              <a:solidFill>
                <a:prstClr val="white"/>
              </a:solidFill>
              <a:latin typeface="Open Sans Bold"/>
            </a:endParaRPr>
          </a:p>
        </p:txBody>
      </p:sp>
    </p:spTree>
    <p:extLst>
      <p:ext uri="{BB962C8B-B14F-4D97-AF65-F5344CB8AC3E}">
        <p14:creationId xmlns:p14="http://schemas.microsoft.com/office/powerpoint/2010/main" val="16173843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97654" y="186827"/>
            <a:ext cx="12588536" cy="1143000"/>
          </a:xfrm>
        </p:spPr>
        <p:txBody>
          <a:bodyPr>
            <a:normAutofit/>
          </a:bodyPr>
          <a:lstStyle/>
          <a:p>
            <a:r>
              <a:rPr lang="en-GB" sz="4400" dirty="0"/>
              <a:t>Measures of average</a:t>
            </a:r>
            <a:endParaRPr lang="en-GB" sz="4400" dirty="0">
              <a:solidFill>
                <a:srgbClr val="000000"/>
              </a:solidFill>
              <a:latin typeface="Calibri"/>
              <a:cs typeface="Calibri"/>
            </a:endParaRPr>
          </a:p>
        </p:txBody>
      </p:sp>
      <p:sp>
        <p:nvSpPr>
          <p:cNvPr id="7" name="TextBox 6">
            <a:extLst>
              <a:ext uri="{FF2B5EF4-FFF2-40B4-BE49-F238E27FC236}">
                <a16:creationId xmlns:a16="http://schemas.microsoft.com/office/drawing/2014/main" id="{D4B032AB-2E65-4333-90B4-3FB7F686A102}"/>
              </a:ext>
            </a:extLst>
          </p:cNvPr>
          <p:cNvSpPr txBox="1"/>
          <p:nvPr/>
        </p:nvSpPr>
        <p:spPr>
          <a:xfrm>
            <a:off x="1060515" y="1273914"/>
            <a:ext cx="9827443" cy="378565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a:ea typeface="+mn-ea"/>
                <a:cs typeface="+mn-cs"/>
              </a:rPr>
              <a:t>If we could find one measure which tells us about the average of the data set and another which tells us something about how spread out the data set is, then those two measures taken together give us useful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a:ea typeface="+mn-ea"/>
                <a:cs typeface="+mn-cs"/>
              </a:rPr>
              <a:t>There are number of different measures of average.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a:ea typeface="+mn-ea"/>
                <a:cs typeface="+mn-cs"/>
              </a:rPr>
              <a:t>We shall consider some of the more frequently used including:</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GB" sz="2400" b="0" i="0" u="none" strike="noStrike" kern="1200" cap="none" spc="0" normalizeH="0" baseline="0" noProof="0" dirty="0">
                <a:ln>
                  <a:noFill/>
                </a:ln>
                <a:solidFill>
                  <a:prstClr val="black"/>
                </a:solidFill>
                <a:effectLst/>
                <a:uLnTx/>
                <a:uFillTx/>
                <a:latin typeface="Calibri"/>
                <a:ea typeface="+mn-ea"/>
                <a:cs typeface="+mn-cs"/>
              </a:rPr>
              <a:t>	Mean</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GB" sz="2400" b="0" i="0" u="none" strike="noStrike" kern="1200" cap="none" spc="0" normalizeH="0" baseline="0" noProof="0" dirty="0">
                <a:ln>
                  <a:noFill/>
                </a:ln>
                <a:solidFill>
                  <a:prstClr val="black"/>
                </a:solidFill>
                <a:effectLst/>
                <a:uLnTx/>
                <a:uFillTx/>
                <a:latin typeface="Calibri"/>
                <a:ea typeface="+mn-ea"/>
                <a:cs typeface="+mn-cs"/>
              </a:rPr>
              <a:t>	Median</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GB" sz="2400" b="0" i="0" u="none" strike="noStrike" kern="1200" cap="none" spc="0" normalizeH="0" baseline="0" noProof="0" dirty="0">
                <a:ln>
                  <a:noFill/>
                </a:ln>
                <a:solidFill>
                  <a:prstClr val="black"/>
                </a:solidFill>
                <a:effectLst/>
                <a:uLnTx/>
                <a:uFillTx/>
                <a:latin typeface="Calibri"/>
                <a:ea typeface="+mn-ea"/>
                <a:cs typeface="+mn-cs"/>
              </a:rPr>
              <a:t>	Mode</a:t>
            </a:r>
          </a:p>
        </p:txBody>
      </p:sp>
    </p:spTree>
    <p:extLst>
      <p:ext uri="{BB962C8B-B14F-4D97-AF65-F5344CB8AC3E}">
        <p14:creationId xmlns:p14="http://schemas.microsoft.com/office/powerpoint/2010/main" val="2722202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97654" y="186827"/>
            <a:ext cx="12588536" cy="1143000"/>
          </a:xfrm>
        </p:spPr>
        <p:txBody>
          <a:bodyPr>
            <a:normAutofit/>
          </a:bodyPr>
          <a:lstStyle/>
          <a:p>
            <a:r>
              <a:rPr lang="en-GB" sz="4400" dirty="0"/>
              <a:t>Quartiles</a:t>
            </a:r>
            <a:endParaRPr lang="en-GB" sz="4400" dirty="0">
              <a:solidFill>
                <a:srgbClr val="000000"/>
              </a:solidFill>
              <a:latin typeface="Calibri"/>
              <a:cs typeface="Calibri"/>
            </a:endParaRPr>
          </a:p>
        </p:txBody>
      </p:sp>
      <p:sp>
        <p:nvSpPr>
          <p:cNvPr id="7" name="TextBox 6">
            <a:extLst>
              <a:ext uri="{FF2B5EF4-FFF2-40B4-BE49-F238E27FC236}">
                <a16:creationId xmlns:a16="http://schemas.microsoft.com/office/drawing/2014/main" id="{D4B032AB-2E65-4333-90B4-3FB7F686A102}"/>
              </a:ext>
            </a:extLst>
          </p:cNvPr>
          <p:cNvSpPr txBox="1"/>
          <p:nvPr/>
        </p:nvSpPr>
        <p:spPr>
          <a:xfrm>
            <a:off x="1060515" y="1273914"/>
            <a:ext cx="9827443" cy="4154984"/>
          </a:xfrm>
          <a:prstGeom prst="rect">
            <a:avLst/>
          </a:prstGeom>
          <a:noFill/>
        </p:spPr>
        <p:txBody>
          <a:bodyPr wrap="square">
            <a:spAutoFit/>
          </a:bodyPr>
          <a:lstStyle/>
          <a:p>
            <a:r>
              <a:rPr lang="en-US" sz="2400" dirty="0"/>
              <a:t>Just as the median divides a set of data into two halves with respect to frequency, the </a:t>
            </a:r>
            <a:r>
              <a:rPr lang="en-US" sz="2400" b="1" dirty="0"/>
              <a:t>quartiles</a:t>
            </a:r>
            <a:r>
              <a:rPr lang="en-US" sz="2400" dirty="0"/>
              <a:t> divide the data into quarters.</a:t>
            </a:r>
            <a:endParaRPr lang="en-GB" sz="2400" dirty="0"/>
          </a:p>
          <a:p>
            <a:r>
              <a:rPr lang="en-US" sz="2400" dirty="0"/>
              <a:t> </a:t>
            </a:r>
            <a:endParaRPr lang="en-GB" sz="2400" dirty="0"/>
          </a:p>
          <a:p>
            <a:r>
              <a:rPr lang="en-US" sz="2400" dirty="0"/>
              <a:t>The </a:t>
            </a:r>
            <a:r>
              <a:rPr lang="en-US" sz="2400" b="1" dirty="0"/>
              <a:t>middle quartile Q</a:t>
            </a:r>
            <a:r>
              <a:rPr lang="en-US" sz="2400" b="1" baseline="-25000" dirty="0"/>
              <a:t>2</a:t>
            </a:r>
            <a:r>
              <a:rPr lang="en-US" sz="2400" dirty="0"/>
              <a:t> is the median.</a:t>
            </a:r>
            <a:endParaRPr lang="en-GB" sz="2400" dirty="0"/>
          </a:p>
          <a:p>
            <a:r>
              <a:rPr lang="en-US" sz="2400" dirty="0"/>
              <a:t> </a:t>
            </a:r>
            <a:endParaRPr lang="en-GB" sz="2400" dirty="0"/>
          </a:p>
          <a:p>
            <a:r>
              <a:rPr lang="en-US" sz="2400" dirty="0"/>
              <a:t>The </a:t>
            </a:r>
            <a:r>
              <a:rPr lang="en-US" sz="2400" b="1" dirty="0"/>
              <a:t>lower quartile Q</a:t>
            </a:r>
            <a:r>
              <a:rPr lang="en-US" sz="2400" b="1" baseline="-25000" dirty="0"/>
              <a:t>1</a:t>
            </a:r>
            <a:r>
              <a:rPr lang="en-US" sz="2400" dirty="0"/>
              <a:t> is defined to be the median of those data values to the </a:t>
            </a:r>
            <a:r>
              <a:rPr lang="en-US" sz="2400" b="1" dirty="0"/>
              <a:t>left</a:t>
            </a:r>
            <a:r>
              <a:rPr lang="en-US" sz="2400" dirty="0"/>
              <a:t> of the median (not including the median).</a:t>
            </a:r>
            <a:endParaRPr lang="en-GB" sz="2400" dirty="0"/>
          </a:p>
          <a:p>
            <a:r>
              <a:rPr lang="en-US" sz="2400" dirty="0"/>
              <a:t> </a:t>
            </a:r>
            <a:endParaRPr lang="en-GB" sz="2400" dirty="0"/>
          </a:p>
          <a:p>
            <a:r>
              <a:rPr lang="en-US" sz="2400" dirty="0"/>
              <a:t>The </a:t>
            </a:r>
            <a:r>
              <a:rPr lang="en-US" sz="2400" b="1" dirty="0"/>
              <a:t>upper quartile Q</a:t>
            </a:r>
            <a:r>
              <a:rPr lang="en-US" sz="2400" b="1" baseline="-25000" dirty="0"/>
              <a:t>3</a:t>
            </a:r>
            <a:r>
              <a:rPr lang="en-US" sz="2400" dirty="0"/>
              <a:t> is defined to be the median of those data values to the </a:t>
            </a:r>
            <a:r>
              <a:rPr lang="en-US" sz="2400" b="1" dirty="0"/>
              <a:t>right</a:t>
            </a:r>
            <a:r>
              <a:rPr lang="en-US" sz="2400" dirty="0"/>
              <a:t> of the median (not including the median).</a:t>
            </a:r>
            <a:endParaRPr lang="en-GB" sz="2400" dirty="0"/>
          </a:p>
          <a:p>
            <a:endParaRPr lang="en-GB" sz="2400" i="1" dirty="0"/>
          </a:p>
        </p:txBody>
      </p:sp>
    </p:spTree>
    <p:extLst>
      <p:ext uri="{BB962C8B-B14F-4D97-AF65-F5344CB8AC3E}">
        <p14:creationId xmlns:p14="http://schemas.microsoft.com/office/powerpoint/2010/main" val="4273028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97654" y="186827"/>
            <a:ext cx="12588536" cy="1143000"/>
          </a:xfrm>
        </p:spPr>
        <p:txBody>
          <a:bodyPr>
            <a:normAutofit/>
          </a:bodyPr>
          <a:lstStyle/>
          <a:p>
            <a:r>
              <a:rPr lang="en-GB" sz="4400" dirty="0"/>
              <a:t>Variance and standard deviation</a:t>
            </a:r>
            <a:endParaRPr lang="en-GB" sz="4400" dirty="0">
              <a:solidFill>
                <a:srgbClr val="000000"/>
              </a:solidFill>
              <a:latin typeface="Calibri"/>
              <a:cs typeface="Calibri"/>
            </a:endParaRPr>
          </a:p>
        </p:txBody>
      </p:sp>
      <p:sp>
        <p:nvSpPr>
          <p:cNvPr id="7" name="TextBox 6">
            <a:extLst>
              <a:ext uri="{FF2B5EF4-FFF2-40B4-BE49-F238E27FC236}">
                <a16:creationId xmlns:a16="http://schemas.microsoft.com/office/drawing/2014/main" id="{D4B032AB-2E65-4333-90B4-3FB7F686A102}"/>
              </a:ext>
            </a:extLst>
          </p:cNvPr>
          <p:cNvSpPr txBox="1"/>
          <p:nvPr/>
        </p:nvSpPr>
        <p:spPr>
          <a:xfrm>
            <a:off x="1060515" y="1273914"/>
            <a:ext cx="9827443" cy="489364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Having obtained a measure of location or average for a set of data, we now need an additional measure which gives us an indication of how “spread out” a set of data is. </a:t>
            </a:r>
            <a:endParaRPr kumimoji="0" lang="en-GB"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a:t>
            </a:r>
            <a:endParaRPr kumimoji="0" lang="en-GB"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The two sets of data {9, 10, 11} and {5, 10, 15} each have a mean (and median) of 10.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The distinction between them is the spread of the values within each data set.</a:t>
            </a:r>
            <a:endParaRPr kumimoji="0" lang="en-GB"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a:t>
            </a:r>
            <a:endParaRPr kumimoji="0" lang="en-GB"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We shall examine a number of measures which aim to tell us how closely a set of data is grouped around its mean or median.</a:t>
            </a:r>
            <a:endParaRPr kumimoji="0" lang="en-GB"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1"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6256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97654" y="186827"/>
            <a:ext cx="12588536" cy="1143000"/>
          </a:xfrm>
        </p:spPr>
        <p:txBody>
          <a:bodyPr>
            <a:normAutofit/>
          </a:bodyPr>
          <a:lstStyle/>
          <a:p>
            <a:r>
              <a:rPr lang="en-GB" sz="4400" dirty="0"/>
              <a:t>Skewness</a:t>
            </a:r>
            <a:endParaRPr lang="en-GB" sz="4400" dirty="0">
              <a:solidFill>
                <a:srgbClr val="000000"/>
              </a:solidFill>
              <a:latin typeface="Calibri"/>
              <a:cs typeface="Calibri"/>
            </a:endParaRPr>
          </a:p>
        </p:txBody>
      </p:sp>
      <p:sp>
        <p:nvSpPr>
          <p:cNvPr id="4" name="TextBox 3">
            <a:extLst>
              <a:ext uri="{FF2B5EF4-FFF2-40B4-BE49-F238E27FC236}">
                <a16:creationId xmlns:a16="http://schemas.microsoft.com/office/drawing/2014/main" id="{77C343D9-3686-4EDD-BD90-7A12C4704D18}"/>
              </a:ext>
            </a:extLst>
          </p:cNvPr>
          <p:cNvSpPr txBox="1"/>
          <p:nvPr/>
        </p:nvSpPr>
        <p:spPr>
          <a:xfrm>
            <a:off x="991733" y="1481041"/>
            <a:ext cx="10084761" cy="3231654"/>
          </a:xfrm>
          <a:prstGeom prst="rect">
            <a:avLst/>
          </a:prstGeom>
          <a:noFill/>
        </p:spPr>
        <p:txBody>
          <a:bodyPr wrap="square" rtlCol="0">
            <a:spAutoFit/>
          </a:bodyPr>
          <a:lstStyle/>
          <a:p>
            <a:r>
              <a:rPr lang="en-US" sz="2400" dirty="0"/>
              <a:t>This measures how much (or little) symmetry there is in a set of data.</a:t>
            </a:r>
            <a:endParaRPr lang="en-GB" sz="2400" dirty="0"/>
          </a:p>
          <a:p>
            <a:r>
              <a:rPr lang="en-US" sz="2400" dirty="0"/>
              <a:t> </a:t>
            </a:r>
          </a:p>
          <a:p>
            <a:r>
              <a:rPr lang="en-US" sz="2400" dirty="0"/>
              <a:t>If this curve has a longer tail to the right than to the left, it is said to be </a:t>
            </a:r>
            <a:r>
              <a:rPr lang="en-US" sz="2400" b="1" dirty="0"/>
              <a:t>skewed to the right</a:t>
            </a:r>
            <a:r>
              <a:rPr lang="en-US" sz="2400" dirty="0"/>
              <a:t>, or to have </a:t>
            </a:r>
            <a:r>
              <a:rPr lang="en-US" sz="2400" b="1" dirty="0"/>
              <a:t>positive </a:t>
            </a:r>
            <a:r>
              <a:rPr lang="en-US" sz="2400" b="1" dirty="0" err="1"/>
              <a:t>skewness</a:t>
            </a:r>
            <a:r>
              <a:rPr lang="en-US" sz="2400" dirty="0"/>
              <a:t>.  </a:t>
            </a:r>
          </a:p>
          <a:p>
            <a:endParaRPr lang="en-US" sz="2400" dirty="0"/>
          </a:p>
          <a:p>
            <a:r>
              <a:rPr lang="en-US" sz="2400" dirty="0"/>
              <a:t>Conversely, if the curve has a longer tail to the left than to the right, it is said to be </a:t>
            </a:r>
            <a:r>
              <a:rPr lang="en-US" sz="2400" b="1" dirty="0"/>
              <a:t>skewed to the left</a:t>
            </a:r>
            <a:r>
              <a:rPr lang="en-US" sz="2400" dirty="0"/>
              <a:t>, or to have </a:t>
            </a:r>
            <a:r>
              <a:rPr lang="en-US" sz="2400" b="1" dirty="0"/>
              <a:t>negative </a:t>
            </a:r>
            <a:r>
              <a:rPr lang="en-US" sz="2400" b="1" dirty="0" err="1"/>
              <a:t>skewness</a:t>
            </a:r>
            <a:r>
              <a:rPr lang="en-US" sz="2400" dirty="0"/>
              <a:t>.</a:t>
            </a:r>
            <a:endParaRPr lang="en-GB" sz="2400" dirty="0"/>
          </a:p>
          <a:p>
            <a:endParaRPr lang="en-US" dirty="0"/>
          </a:p>
          <a:p>
            <a:r>
              <a:rPr lang="en-US" dirty="0"/>
              <a:t>	</a:t>
            </a:r>
          </a:p>
        </p:txBody>
      </p:sp>
      <p:pic>
        <p:nvPicPr>
          <p:cNvPr id="5" name="Picture 1">
            <a:extLst>
              <a:ext uri="{FF2B5EF4-FFF2-40B4-BE49-F238E27FC236}">
                <a16:creationId xmlns:a16="http://schemas.microsoft.com/office/drawing/2014/main" id="{5BC55BA9-7E72-409F-A4D3-802B5AC3C5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8530" y="4402319"/>
            <a:ext cx="4427513" cy="15794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5893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97654" y="186827"/>
            <a:ext cx="12588536" cy="1143000"/>
          </a:xfrm>
        </p:spPr>
        <p:txBody>
          <a:bodyPr>
            <a:normAutofit/>
          </a:bodyPr>
          <a:lstStyle/>
          <a:p>
            <a:r>
              <a:rPr lang="en-GB" sz="4400" dirty="0">
                <a:solidFill>
                  <a:srgbClr val="000000"/>
                </a:solidFill>
                <a:latin typeface="Calibri"/>
                <a:cs typeface="Calibri"/>
              </a:rPr>
              <a:t>The importance of visualisation</a:t>
            </a:r>
          </a:p>
        </p:txBody>
      </p:sp>
      <p:sp>
        <p:nvSpPr>
          <p:cNvPr id="4" name="TextBox 3">
            <a:extLst>
              <a:ext uri="{FF2B5EF4-FFF2-40B4-BE49-F238E27FC236}">
                <a16:creationId xmlns:a16="http://schemas.microsoft.com/office/drawing/2014/main" id="{77C343D9-3686-4EDD-BD90-7A12C4704D18}"/>
              </a:ext>
            </a:extLst>
          </p:cNvPr>
          <p:cNvSpPr txBox="1"/>
          <p:nvPr/>
        </p:nvSpPr>
        <p:spPr>
          <a:xfrm>
            <a:off x="991733" y="1481041"/>
            <a:ext cx="10084761" cy="4154984"/>
          </a:xfrm>
          <a:prstGeom prst="rect">
            <a:avLst/>
          </a:prstGeom>
          <a:noFill/>
        </p:spPr>
        <p:txBody>
          <a:bodyPr wrap="square" rtlCol="0">
            <a:spAutoFit/>
          </a:bodyPr>
          <a:lstStyle/>
          <a:p>
            <a:pPr lvl="0"/>
            <a:r>
              <a:rPr lang="en-GB" sz="2400" dirty="0">
                <a:solidFill>
                  <a:prstClr val="black"/>
                </a:solidFill>
              </a:rPr>
              <a:t>Summary statistics indeed help us understand the data but will never reveal everything of it.</a:t>
            </a:r>
          </a:p>
          <a:p>
            <a:pPr lvl="0"/>
            <a:endParaRPr lang="en-GB" sz="2400" dirty="0">
              <a:solidFill>
                <a:prstClr val="black"/>
              </a:solidFill>
            </a:endParaRPr>
          </a:p>
          <a:p>
            <a:pPr lvl="0"/>
            <a:r>
              <a:rPr lang="en-GB" sz="2400" dirty="0">
                <a:solidFill>
                  <a:prstClr val="black"/>
                </a:solidFill>
              </a:rPr>
              <a:t>Relying solely on summary statistics such as mean, variance and correlation, can make you miss the bigger picture.</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a:endParaRPr>
          </a:p>
          <a:p>
            <a:pPr lvl="0"/>
            <a:r>
              <a:rPr lang="en-GB" sz="2400" dirty="0">
                <a:solidFill>
                  <a:prstClr val="black"/>
                </a:solidFill>
              </a:rPr>
              <a:t>Anscombe's quartet comprises four data sets. Each dataset consists of eleven (</a:t>
            </a:r>
            <a:r>
              <a:rPr lang="en-GB" sz="2400" dirty="0" err="1">
                <a:solidFill>
                  <a:prstClr val="black"/>
                </a:solidFill>
              </a:rPr>
              <a:t>x,y</a:t>
            </a:r>
            <a:r>
              <a:rPr lang="en-GB" sz="2400" dirty="0">
                <a:solidFill>
                  <a:prstClr val="black"/>
                </a:solidFill>
              </a:rPr>
              <a:t>) points.</a:t>
            </a:r>
          </a:p>
          <a:p>
            <a:pPr lvl="0"/>
            <a:endParaRPr lang="en-GB" sz="2400" dirty="0">
              <a:solidFill>
                <a:prstClr val="black"/>
              </a:solidFill>
            </a:endParaRPr>
          </a:p>
          <a:p>
            <a:pPr lvl="0"/>
            <a:r>
              <a:rPr lang="en-GB" sz="2400" dirty="0">
                <a:solidFill>
                  <a:prstClr val="black"/>
                </a:solidFill>
              </a:rPr>
              <a:t>When </a:t>
            </a:r>
            <a:r>
              <a:rPr lang="en-GB" sz="2400" dirty="0" err="1">
                <a:solidFill>
                  <a:prstClr val="black"/>
                </a:solidFill>
              </a:rPr>
              <a:t>analsyed</a:t>
            </a:r>
            <a:r>
              <a:rPr lang="en-GB" sz="2400" dirty="0">
                <a:solidFill>
                  <a:prstClr val="black"/>
                </a:solidFill>
              </a:rPr>
              <a:t> they have nearly identical simple descriptive statistics, yet have very different distributions and appear very different when graphed.</a:t>
            </a:r>
            <a:endParaRPr kumimoji="0" lang="en-US" sz="2400" b="0" i="0" u="none" strike="noStrike" kern="1200" cap="none" spc="0" normalizeH="0" baseline="0" noProof="0" dirty="0">
              <a:ln>
                <a:noFill/>
              </a:ln>
              <a:solidFill>
                <a:prstClr val="black"/>
              </a:solidFill>
              <a:effectLst/>
              <a:uLnTx/>
              <a:uFillTx/>
              <a:latin typeface="Calibri"/>
            </a:endParaRPr>
          </a:p>
        </p:txBody>
      </p:sp>
    </p:spTree>
    <p:extLst>
      <p:ext uri="{BB962C8B-B14F-4D97-AF65-F5344CB8AC3E}">
        <p14:creationId xmlns:p14="http://schemas.microsoft.com/office/powerpoint/2010/main" val="1163089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97654" y="186827"/>
            <a:ext cx="12588536" cy="1143000"/>
          </a:xfrm>
        </p:spPr>
        <p:txBody>
          <a:bodyPr>
            <a:normAutofit/>
          </a:bodyPr>
          <a:lstStyle/>
          <a:p>
            <a:r>
              <a:rPr lang="en-GB" sz="4400" dirty="0">
                <a:solidFill>
                  <a:srgbClr val="000000"/>
                </a:solidFill>
                <a:latin typeface="Calibri"/>
                <a:cs typeface="Calibri"/>
              </a:rPr>
              <a:t>The importance of visualisation</a:t>
            </a:r>
          </a:p>
        </p:txBody>
      </p:sp>
      <p:pic>
        <p:nvPicPr>
          <p:cNvPr id="7170" name="Picture 2" descr="Anscombe’s Quartet - Data Driven Investor - Medium">
            <a:extLst>
              <a:ext uri="{FF2B5EF4-FFF2-40B4-BE49-F238E27FC236}">
                <a16:creationId xmlns:a16="http://schemas.microsoft.com/office/drawing/2014/main" id="{2C10CF70-0EF3-49F5-882F-143D8F6984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0028" y="1329827"/>
            <a:ext cx="7521362" cy="4218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9051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97654" y="186827"/>
            <a:ext cx="12588536" cy="1143000"/>
          </a:xfrm>
        </p:spPr>
        <p:txBody>
          <a:bodyPr>
            <a:normAutofit/>
          </a:bodyPr>
          <a:lstStyle/>
          <a:p>
            <a:r>
              <a:rPr lang="en-GB" sz="4400" dirty="0">
                <a:solidFill>
                  <a:srgbClr val="000000"/>
                </a:solidFill>
                <a:latin typeface="Calibri"/>
                <a:cs typeface="Calibri"/>
              </a:rPr>
              <a:t>The importance of visualisation</a:t>
            </a:r>
          </a:p>
        </p:txBody>
      </p:sp>
      <p:pic>
        <p:nvPicPr>
          <p:cNvPr id="5" name="Picture 4" descr="Chart, scatter chart&#10;&#10;Description automatically generated">
            <a:extLst>
              <a:ext uri="{FF2B5EF4-FFF2-40B4-BE49-F238E27FC236}">
                <a16:creationId xmlns:a16="http://schemas.microsoft.com/office/drawing/2014/main" id="{B1F6519B-5C31-4337-B3D7-5178EB65C63E}"/>
              </a:ext>
            </a:extLst>
          </p:cNvPr>
          <p:cNvPicPr>
            <a:picLocks noChangeAspect="1"/>
          </p:cNvPicPr>
          <p:nvPr/>
        </p:nvPicPr>
        <p:blipFill>
          <a:blip r:embed="rId4"/>
          <a:stretch>
            <a:fillRect/>
          </a:stretch>
        </p:blipFill>
        <p:spPr>
          <a:xfrm>
            <a:off x="2538919" y="1239635"/>
            <a:ext cx="6564346" cy="4772666"/>
          </a:xfrm>
          <a:prstGeom prst="rect">
            <a:avLst/>
          </a:prstGeom>
        </p:spPr>
      </p:pic>
    </p:spTree>
    <p:extLst>
      <p:ext uri="{BB962C8B-B14F-4D97-AF65-F5344CB8AC3E}">
        <p14:creationId xmlns:p14="http://schemas.microsoft.com/office/powerpoint/2010/main" val="5728598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97654" y="186827"/>
            <a:ext cx="12588536" cy="1143000"/>
          </a:xfrm>
        </p:spPr>
        <p:txBody>
          <a:bodyPr>
            <a:normAutofit/>
          </a:bodyPr>
          <a:lstStyle/>
          <a:p>
            <a:r>
              <a:rPr lang="en-GB" sz="4400" dirty="0" err="1">
                <a:solidFill>
                  <a:srgbClr val="000000"/>
                </a:solidFill>
                <a:latin typeface="Calibri"/>
                <a:cs typeface="Calibri"/>
              </a:rPr>
              <a:t>DatasauRus</a:t>
            </a:r>
            <a:endParaRPr lang="en-GB" sz="4400" dirty="0">
              <a:solidFill>
                <a:srgbClr val="000000"/>
              </a:solidFill>
              <a:latin typeface="Calibri"/>
              <a:cs typeface="Calibri"/>
            </a:endParaRPr>
          </a:p>
        </p:txBody>
      </p:sp>
      <p:sp>
        <p:nvSpPr>
          <p:cNvPr id="5" name="TextBox 4">
            <a:extLst>
              <a:ext uri="{FF2B5EF4-FFF2-40B4-BE49-F238E27FC236}">
                <a16:creationId xmlns:a16="http://schemas.microsoft.com/office/drawing/2014/main" id="{6A28B6B0-13BA-4E06-8119-B65C1FC9C3DA}"/>
              </a:ext>
            </a:extLst>
          </p:cNvPr>
          <p:cNvSpPr txBox="1"/>
          <p:nvPr/>
        </p:nvSpPr>
        <p:spPr>
          <a:xfrm>
            <a:off x="909687" y="1441830"/>
            <a:ext cx="10327064" cy="4401205"/>
          </a:xfrm>
          <a:prstGeom prst="rect">
            <a:avLst/>
          </a:prstGeom>
          <a:noFill/>
        </p:spPr>
        <p:txBody>
          <a:bodyPr wrap="square">
            <a:spAutoFit/>
          </a:bodyPr>
          <a:lstStyle/>
          <a:p>
            <a:pPr marL="285750" indent="-285750">
              <a:buFont typeface="Arial" panose="020B0604020202020204" pitchFamily="34" charset="0"/>
              <a:buChar char="•"/>
            </a:pPr>
            <a:r>
              <a:rPr lang="en-GB" sz="2800" dirty="0"/>
              <a:t>The </a:t>
            </a:r>
            <a:r>
              <a:rPr lang="en-GB" sz="2800" dirty="0" err="1"/>
              <a:t>Datasaurus</a:t>
            </a:r>
            <a:r>
              <a:rPr lang="en-GB" sz="2800" dirty="0"/>
              <a:t> dataset was initially created by Alberto Cairo. It is composed of 142 observations with a bivariate normal distribution.</a:t>
            </a:r>
          </a:p>
          <a:p>
            <a:pPr marL="285750" indent="-285750">
              <a:buFont typeface="Arial" panose="020B0604020202020204" pitchFamily="34" charset="0"/>
              <a:buChar char="•"/>
            </a:pPr>
            <a:endParaRPr lang="en-GB" sz="2800" dirty="0"/>
          </a:p>
          <a:p>
            <a:pPr marL="285750" indent="-285750">
              <a:buFont typeface="Arial" panose="020B0604020202020204" pitchFamily="34" charset="0"/>
              <a:buChar char="•"/>
            </a:pPr>
            <a:r>
              <a:rPr lang="en-GB" sz="2800" dirty="0"/>
              <a:t>Inspired by this example, two researchers at Autodesk Research, Justin </a:t>
            </a:r>
            <a:r>
              <a:rPr lang="en-GB" sz="2800" dirty="0" err="1"/>
              <a:t>Matejka</a:t>
            </a:r>
            <a:r>
              <a:rPr lang="en-GB" sz="2800" dirty="0"/>
              <a:t> and George Fitzmaurice, created another twelve similar datasets.</a:t>
            </a:r>
          </a:p>
          <a:p>
            <a:pPr marL="285750" indent="-285750">
              <a:buFont typeface="Arial" panose="020B0604020202020204" pitchFamily="34" charset="0"/>
              <a:buChar char="•"/>
            </a:pPr>
            <a:endParaRPr lang="en-GB" sz="2800" dirty="0"/>
          </a:p>
          <a:p>
            <a:pPr marL="285750" indent="-285750">
              <a:buFont typeface="Arial" panose="020B0604020202020204" pitchFamily="34" charset="0"/>
              <a:buChar char="•"/>
            </a:pPr>
            <a:r>
              <a:rPr lang="en-GB" sz="2800" dirty="0"/>
              <a:t>The x and y variables represent the coordinates of each observation. The dataset variable represent a name to establish which group every point belongs to. </a:t>
            </a:r>
          </a:p>
        </p:txBody>
      </p:sp>
    </p:spTree>
    <p:extLst>
      <p:ext uri="{BB962C8B-B14F-4D97-AF65-F5344CB8AC3E}">
        <p14:creationId xmlns:p14="http://schemas.microsoft.com/office/powerpoint/2010/main" val="8016367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97654" y="186827"/>
            <a:ext cx="12588536" cy="1143000"/>
          </a:xfrm>
        </p:spPr>
        <p:txBody>
          <a:bodyPr>
            <a:normAutofit/>
          </a:bodyPr>
          <a:lstStyle/>
          <a:p>
            <a:r>
              <a:rPr lang="en-GB" sz="4400" dirty="0" err="1">
                <a:solidFill>
                  <a:srgbClr val="000000"/>
                </a:solidFill>
                <a:latin typeface="Calibri"/>
                <a:cs typeface="Calibri"/>
              </a:rPr>
              <a:t>DatasauRus</a:t>
            </a:r>
            <a:endParaRPr lang="en-GB" sz="4400" dirty="0">
              <a:solidFill>
                <a:srgbClr val="000000"/>
              </a:solidFill>
              <a:latin typeface="Calibri"/>
              <a:cs typeface="Calibri"/>
            </a:endParaRPr>
          </a:p>
        </p:txBody>
      </p:sp>
      <p:graphicFrame>
        <p:nvGraphicFramePr>
          <p:cNvPr id="2" name="Table 1">
            <a:extLst>
              <a:ext uri="{FF2B5EF4-FFF2-40B4-BE49-F238E27FC236}">
                <a16:creationId xmlns:a16="http://schemas.microsoft.com/office/drawing/2014/main" id="{848CE7E0-6A72-45FB-A419-075DADF662EB}"/>
              </a:ext>
            </a:extLst>
          </p:cNvPr>
          <p:cNvGraphicFramePr>
            <a:graphicFrameLocks noGrp="1"/>
          </p:cNvGraphicFramePr>
          <p:nvPr>
            <p:extLst>
              <p:ext uri="{D42A27DB-BD31-4B8C-83A1-F6EECF244321}">
                <p14:modId xmlns:p14="http://schemas.microsoft.com/office/powerpoint/2010/main" val="3934530588"/>
              </p:ext>
            </p:extLst>
          </p:nvPr>
        </p:nvGraphicFramePr>
        <p:xfrm>
          <a:off x="1570036" y="1472234"/>
          <a:ext cx="9051928" cy="4562784"/>
        </p:xfrm>
        <a:graphic>
          <a:graphicData uri="http://schemas.openxmlformats.org/drawingml/2006/table">
            <a:tbl>
              <a:tblPr/>
              <a:tblGrid>
                <a:gridCol w="2262982">
                  <a:extLst>
                    <a:ext uri="{9D8B030D-6E8A-4147-A177-3AD203B41FA5}">
                      <a16:colId xmlns:a16="http://schemas.microsoft.com/office/drawing/2014/main" val="1463587179"/>
                    </a:ext>
                  </a:extLst>
                </a:gridCol>
                <a:gridCol w="2262982">
                  <a:extLst>
                    <a:ext uri="{9D8B030D-6E8A-4147-A177-3AD203B41FA5}">
                      <a16:colId xmlns:a16="http://schemas.microsoft.com/office/drawing/2014/main" val="1090507433"/>
                    </a:ext>
                  </a:extLst>
                </a:gridCol>
                <a:gridCol w="2262982">
                  <a:extLst>
                    <a:ext uri="{9D8B030D-6E8A-4147-A177-3AD203B41FA5}">
                      <a16:colId xmlns:a16="http://schemas.microsoft.com/office/drawing/2014/main" val="4067376040"/>
                    </a:ext>
                  </a:extLst>
                </a:gridCol>
                <a:gridCol w="2262982">
                  <a:extLst>
                    <a:ext uri="{9D8B030D-6E8A-4147-A177-3AD203B41FA5}">
                      <a16:colId xmlns:a16="http://schemas.microsoft.com/office/drawing/2014/main" val="757616845"/>
                    </a:ext>
                  </a:extLst>
                </a:gridCol>
              </a:tblGrid>
              <a:tr h="377164">
                <a:tc>
                  <a:txBody>
                    <a:bodyPr/>
                    <a:lstStyle/>
                    <a:p>
                      <a:pPr algn="r" fontAlgn="ctr"/>
                      <a:endParaRPr lang="en-GB" sz="2000" b="1" dirty="0">
                        <a:effectLst/>
                      </a:endParaRPr>
                    </a:p>
                  </a:txBody>
                  <a:tcPr marL="75433" marR="75433" marT="37716" marB="377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GB" sz="2000" b="1" dirty="0">
                          <a:effectLst/>
                        </a:rPr>
                        <a:t>dataset</a:t>
                      </a:r>
                    </a:p>
                  </a:txBody>
                  <a:tcPr marL="75433" marR="75433" marT="37716" marB="377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GB" sz="2000" b="1" dirty="0">
                          <a:effectLst/>
                        </a:rPr>
                        <a:t>x</a:t>
                      </a:r>
                    </a:p>
                  </a:txBody>
                  <a:tcPr marL="75433" marR="75433" marT="37716" marB="377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GB" sz="2000" b="1" dirty="0">
                          <a:effectLst/>
                        </a:rPr>
                        <a:t>y</a:t>
                      </a:r>
                    </a:p>
                  </a:txBody>
                  <a:tcPr marL="75433" marR="75433" marT="37716" marB="377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5829857"/>
                  </a:ext>
                </a:extLst>
              </a:tr>
              <a:tr h="377164">
                <a:tc>
                  <a:txBody>
                    <a:bodyPr/>
                    <a:lstStyle/>
                    <a:p>
                      <a:pPr algn="r" fontAlgn="ctr"/>
                      <a:r>
                        <a:rPr lang="en-GB" sz="2000" b="1">
                          <a:effectLst/>
                        </a:rPr>
                        <a:t>0</a:t>
                      </a:r>
                    </a:p>
                  </a:txBody>
                  <a:tcPr marL="75433" marR="75433" marT="37716" marB="37716" anchor="ctr">
                    <a:lnL>
                      <a:noFill/>
                    </a:lnL>
                    <a:lnR>
                      <a:noFill/>
                    </a:lnR>
                    <a:lnT w="12700" cap="flat" cmpd="sng" algn="ctr">
                      <a:solidFill>
                        <a:schemeClr val="tx1"/>
                      </a:solidFill>
                      <a:prstDash val="solid"/>
                      <a:round/>
                      <a:headEnd type="none" w="med" len="med"/>
                      <a:tailEnd type="none" w="med" len="med"/>
                    </a:lnT>
                    <a:lnB>
                      <a:noFill/>
                    </a:lnB>
                    <a:solidFill>
                      <a:srgbClr val="F5F5F5"/>
                    </a:solidFill>
                  </a:tcPr>
                </a:tc>
                <a:tc>
                  <a:txBody>
                    <a:bodyPr/>
                    <a:lstStyle/>
                    <a:p>
                      <a:pPr algn="r" fontAlgn="ctr"/>
                      <a:r>
                        <a:rPr lang="en-GB" sz="2000">
                          <a:effectLst/>
                        </a:rPr>
                        <a:t>dino</a:t>
                      </a:r>
                    </a:p>
                  </a:txBody>
                  <a:tcPr marL="75433" marR="75433" marT="37716" marB="37716" anchor="ctr">
                    <a:lnL>
                      <a:noFill/>
                    </a:lnL>
                    <a:lnR>
                      <a:noFill/>
                    </a:lnR>
                    <a:lnT w="12700" cap="flat" cmpd="sng" algn="ctr">
                      <a:solidFill>
                        <a:schemeClr val="tx1"/>
                      </a:solidFill>
                      <a:prstDash val="solid"/>
                      <a:round/>
                      <a:headEnd type="none" w="med" len="med"/>
                      <a:tailEnd type="none" w="med" len="med"/>
                    </a:lnT>
                    <a:lnB>
                      <a:noFill/>
                    </a:lnB>
                    <a:solidFill>
                      <a:srgbClr val="F5F5F5"/>
                    </a:solidFill>
                  </a:tcPr>
                </a:tc>
                <a:tc>
                  <a:txBody>
                    <a:bodyPr/>
                    <a:lstStyle/>
                    <a:p>
                      <a:pPr algn="r" fontAlgn="ctr"/>
                      <a:r>
                        <a:rPr lang="en-GB" sz="2000">
                          <a:effectLst/>
                        </a:rPr>
                        <a:t>55.384600</a:t>
                      </a:r>
                    </a:p>
                  </a:txBody>
                  <a:tcPr marL="75433" marR="75433" marT="37716" marB="37716" anchor="ctr">
                    <a:lnL>
                      <a:noFill/>
                    </a:lnL>
                    <a:lnR>
                      <a:noFill/>
                    </a:lnR>
                    <a:lnT w="12700" cap="flat" cmpd="sng" algn="ctr">
                      <a:solidFill>
                        <a:schemeClr val="tx1"/>
                      </a:solidFill>
                      <a:prstDash val="solid"/>
                      <a:round/>
                      <a:headEnd type="none" w="med" len="med"/>
                      <a:tailEnd type="none" w="med" len="med"/>
                    </a:lnT>
                    <a:lnB>
                      <a:noFill/>
                    </a:lnB>
                    <a:solidFill>
                      <a:srgbClr val="F5F5F5"/>
                    </a:solidFill>
                  </a:tcPr>
                </a:tc>
                <a:tc>
                  <a:txBody>
                    <a:bodyPr/>
                    <a:lstStyle/>
                    <a:p>
                      <a:pPr algn="r" fontAlgn="ctr"/>
                      <a:r>
                        <a:rPr lang="en-GB" sz="2000">
                          <a:effectLst/>
                        </a:rPr>
                        <a:t>97.179500</a:t>
                      </a:r>
                    </a:p>
                  </a:txBody>
                  <a:tcPr marL="75433" marR="75433" marT="37716" marB="37716" anchor="ctr">
                    <a:lnL>
                      <a:noFill/>
                    </a:lnL>
                    <a:lnR>
                      <a:noFill/>
                    </a:lnR>
                    <a:lnT w="12700" cap="flat" cmpd="sng" algn="ctr">
                      <a:solidFill>
                        <a:schemeClr val="tx1"/>
                      </a:solidFill>
                      <a:prstDash val="solid"/>
                      <a:round/>
                      <a:headEnd type="none" w="med" len="med"/>
                      <a:tailEnd type="none" w="med" len="med"/>
                    </a:lnT>
                    <a:lnB>
                      <a:noFill/>
                    </a:lnB>
                    <a:solidFill>
                      <a:srgbClr val="F5F5F5"/>
                    </a:solidFill>
                  </a:tcPr>
                </a:tc>
                <a:extLst>
                  <a:ext uri="{0D108BD9-81ED-4DB2-BD59-A6C34878D82A}">
                    <a16:rowId xmlns:a16="http://schemas.microsoft.com/office/drawing/2014/main" val="1785507863"/>
                  </a:ext>
                </a:extLst>
              </a:tr>
              <a:tr h="377164">
                <a:tc>
                  <a:txBody>
                    <a:bodyPr/>
                    <a:lstStyle/>
                    <a:p>
                      <a:pPr algn="r" fontAlgn="ctr"/>
                      <a:r>
                        <a:rPr lang="en-GB" sz="2000" b="1">
                          <a:effectLst/>
                        </a:rPr>
                        <a:t>1</a:t>
                      </a:r>
                    </a:p>
                  </a:txBody>
                  <a:tcPr marL="75433" marR="75433" marT="37716" marB="37716" anchor="ctr">
                    <a:lnL>
                      <a:noFill/>
                    </a:lnL>
                    <a:lnR>
                      <a:noFill/>
                    </a:lnR>
                    <a:lnT>
                      <a:noFill/>
                    </a:lnT>
                    <a:lnB>
                      <a:noFill/>
                    </a:lnB>
                  </a:tcPr>
                </a:tc>
                <a:tc>
                  <a:txBody>
                    <a:bodyPr/>
                    <a:lstStyle/>
                    <a:p>
                      <a:pPr algn="r" fontAlgn="ctr"/>
                      <a:r>
                        <a:rPr lang="en-GB" sz="2000">
                          <a:effectLst/>
                        </a:rPr>
                        <a:t>dino</a:t>
                      </a:r>
                    </a:p>
                  </a:txBody>
                  <a:tcPr marL="75433" marR="75433" marT="37716" marB="37716" anchor="ctr">
                    <a:lnL>
                      <a:noFill/>
                    </a:lnL>
                    <a:lnR>
                      <a:noFill/>
                    </a:lnR>
                    <a:lnT>
                      <a:noFill/>
                    </a:lnT>
                    <a:lnB>
                      <a:noFill/>
                    </a:lnB>
                  </a:tcPr>
                </a:tc>
                <a:tc>
                  <a:txBody>
                    <a:bodyPr/>
                    <a:lstStyle/>
                    <a:p>
                      <a:pPr algn="r" fontAlgn="ctr"/>
                      <a:r>
                        <a:rPr lang="en-GB" sz="2000" dirty="0">
                          <a:effectLst/>
                        </a:rPr>
                        <a:t>51.538500</a:t>
                      </a:r>
                    </a:p>
                  </a:txBody>
                  <a:tcPr marL="75433" marR="75433" marT="37716" marB="37716" anchor="ctr">
                    <a:lnL>
                      <a:noFill/>
                    </a:lnL>
                    <a:lnR>
                      <a:noFill/>
                    </a:lnR>
                    <a:lnT>
                      <a:noFill/>
                    </a:lnT>
                    <a:lnB>
                      <a:noFill/>
                    </a:lnB>
                  </a:tcPr>
                </a:tc>
                <a:tc>
                  <a:txBody>
                    <a:bodyPr/>
                    <a:lstStyle/>
                    <a:p>
                      <a:pPr algn="r" fontAlgn="ctr"/>
                      <a:r>
                        <a:rPr lang="en-GB" sz="2000">
                          <a:effectLst/>
                        </a:rPr>
                        <a:t>96.025600</a:t>
                      </a:r>
                    </a:p>
                  </a:txBody>
                  <a:tcPr marL="75433" marR="75433" marT="37716" marB="37716" anchor="ctr">
                    <a:lnL>
                      <a:noFill/>
                    </a:lnL>
                    <a:lnR>
                      <a:noFill/>
                    </a:lnR>
                    <a:lnT>
                      <a:noFill/>
                    </a:lnT>
                    <a:lnB>
                      <a:noFill/>
                    </a:lnB>
                  </a:tcPr>
                </a:tc>
                <a:extLst>
                  <a:ext uri="{0D108BD9-81ED-4DB2-BD59-A6C34878D82A}">
                    <a16:rowId xmlns:a16="http://schemas.microsoft.com/office/drawing/2014/main" val="1265987341"/>
                  </a:ext>
                </a:extLst>
              </a:tr>
              <a:tr h="377164">
                <a:tc>
                  <a:txBody>
                    <a:bodyPr/>
                    <a:lstStyle/>
                    <a:p>
                      <a:pPr algn="r" fontAlgn="ctr"/>
                      <a:r>
                        <a:rPr lang="en-GB" sz="2000" b="1">
                          <a:effectLst/>
                        </a:rPr>
                        <a:t>2</a:t>
                      </a:r>
                    </a:p>
                  </a:txBody>
                  <a:tcPr marL="75433" marR="75433" marT="37716" marB="37716" anchor="ctr">
                    <a:lnL>
                      <a:noFill/>
                    </a:lnL>
                    <a:lnR>
                      <a:noFill/>
                    </a:lnR>
                    <a:lnT>
                      <a:noFill/>
                    </a:lnT>
                    <a:lnB>
                      <a:noFill/>
                    </a:lnB>
                    <a:solidFill>
                      <a:srgbClr val="F5F5F5"/>
                    </a:solidFill>
                  </a:tcPr>
                </a:tc>
                <a:tc>
                  <a:txBody>
                    <a:bodyPr/>
                    <a:lstStyle/>
                    <a:p>
                      <a:pPr algn="r" fontAlgn="ctr"/>
                      <a:r>
                        <a:rPr lang="en-GB" sz="2000">
                          <a:effectLst/>
                        </a:rPr>
                        <a:t>dino</a:t>
                      </a:r>
                    </a:p>
                  </a:txBody>
                  <a:tcPr marL="75433" marR="75433" marT="37716" marB="37716" anchor="ctr">
                    <a:lnL>
                      <a:noFill/>
                    </a:lnL>
                    <a:lnR>
                      <a:noFill/>
                    </a:lnR>
                    <a:lnT>
                      <a:noFill/>
                    </a:lnT>
                    <a:lnB>
                      <a:noFill/>
                    </a:lnB>
                    <a:solidFill>
                      <a:srgbClr val="F5F5F5"/>
                    </a:solidFill>
                  </a:tcPr>
                </a:tc>
                <a:tc>
                  <a:txBody>
                    <a:bodyPr/>
                    <a:lstStyle/>
                    <a:p>
                      <a:pPr algn="r" fontAlgn="ctr"/>
                      <a:r>
                        <a:rPr lang="en-GB" sz="2000">
                          <a:effectLst/>
                        </a:rPr>
                        <a:t>46.153800</a:t>
                      </a:r>
                    </a:p>
                  </a:txBody>
                  <a:tcPr marL="75433" marR="75433" marT="37716" marB="37716" anchor="ctr">
                    <a:lnL>
                      <a:noFill/>
                    </a:lnL>
                    <a:lnR>
                      <a:noFill/>
                    </a:lnR>
                    <a:lnT>
                      <a:noFill/>
                    </a:lnT>
                    <a:lnB>
                      <a:noFill/>
                    </a:lnB>
                    <a:solidFill>
                      <a:srgbClr val="F5F5F5"/>
                    </a:solidFill>
                  </a:tcPr>
                </a:tc>
                <a:tc>
                  <a:txBody>
                    <a:bodyPr/>
                    <a:lstStyle/>
                    <a:p>
                      <a:pPr algn="r" fontAlgn="ctr"/>
                      <a:r>
                        <a:rPr lang="en-GB" sz="2000">
                          <a:effectLst/>
                        </a:rPr>
                        <a:t>94.487200</a:t>
                      </a:r>
                    </a:p>
                  </a:txBody>
                  <a:tcPr marL="75433" marR="75433" marT="37716" marB="37716" anchor="ctr">
                    <a:lnL>
                      <a:noFill/>
                    </a:lnL>
                    <a:lnR>
                      <a:noFill/>
                    </a:lnR>
                    <a:lnT>
                      <a:noFill/>
                    </a:lnT>
                    <a:lnB>
                      <a:noFill/>
                    </a:lnB>
                    <a:solidFill>
                      <a:srgbClr val="F5F5F5"/>
                    </a:solidFill>
                  </a:tcPr>
                </a:tc>
                <a:extLst>
                  <a:ext uri="{0D108BD9-81ED-4DB2-BD59-A6C34878D82A}">
                    <a16:rowId xmlns:a16="http://schemas.microsoft.com/office/drawing/2014/main" val="1077213006"/>
                  </a:ext>
                </a:extLst>
              </a:tr>
              <a:tr h="377164">
                <a:tc>
                  <a:txBody>
                    <a:bodyPr/>
                    <a:lstStyle/>
                    <a:p>
                      <a:pPr algn="r" fontAlgn="ctr"/>
                      <a:r>
                        <a:rPr lang="en-GB" sz="2000" b="1">
                          <a:effectLst/>
                        </a:rPr>
                        <a:t>3</a:t>
                      </a:r>
                    </a:p>
                  </a:txBody>
                  <a:tcPr marL="75433" marR="75433" marT="37716" marB="37716" anchor="ctr">
                    <a:lnL>
                      <a:noFill/>
                    </a:lnL>
                    <a:lnR>
                      <a:noFill/>
                    </a:lnR>
                    <a:lnT>
                      <a:noFill/>
                    </a:lnT>
                    <a:lnB>
                      <a:noFill/>
                    </a:lnB>
                  </a:tcPr>
                </a:tc>
                <a:tc>
                  <a:txBody>
                    <a:bodyPr/>
                    <a:lstStyle/>
                    <a:p>
                      <a:pPr algn="r" fontAlgn="ctr"/>
                      <a:r>
                        <a:rPr lang="en-GB" sz="2000">
                          <a:effectLst/>
                        </a:rPr>
                        <a:t>dino</a:t>
                      </a:r>
                    </a:p>
                  </a:txBody>
                  <a:tcPr marL="75433" marR="75433" marT="37716" marB="37716" anchor="ctr">
                    <a:lnL>
                      <a:noFill/>
                    </a:lnL>
                    <a:lnR>
                      <a:noFill/>
                    </a:lnR>
                    <a:lnT>
                      <a:noFill/>
                    </a:lnT>
                    <a:lnB>
                      <a:noFill/>
                    </a:lnB>
                  </a:tcPr>
                </a:tc>
                <a:tc>
                  <a:txBody>
                    <a:bodyPr/>
                    <a:lstStyle/>
                    <a:p>
                      <a:pPr algn="r" fontAlgn="ctr"/>
                      <a:r>
                        <a:rPr lang="en-GB" sz="2000">
                          <a:effectLst/>
                        </a:rPr>
                        <a:t>42.820500</a:t>
                      </a:r>
                    </a:p>
                  </a:txBody>
                  <a:tcPr marL="75433" marR="75433" marT="37716" marB="37716" anchor="ctr">
                    <a:lnL>
                      <a:noFill/>
                    </a:lnL>
                    <a:lnR>
                      <a:noFill/>
                    </a:lnR>
                    <a:lnT>
                      <a:noFill/>
                    </a:lnT>
                    <a:lnB>
                      <a:noFill/>
                    </a:lnB>
                  </a:tcPr>
                </a:tc>
                <a:tc>
                  <a:txBody>
                    <a:bodyPr/>
                    <a:lstStyle/>
                    <a:p>
                      <a:pPr algn="r" fontAlgn="ctr"/>
                      <a:r>
                        <a:rPr lang="en-GB" sz="2000">
                          <a:effectLst/>
                        </a:rPr>
                        <a:t>91.410300</a:t>
                      </a:r>
                    </a:p>
                  </a:txBody>
                  <a:tcPr marL="75433" marR="75433" marT="37716" marB="37716" anchor="ctr">
                    <a:lnL>
                      <a:noFill/>
                    </a:lnL>
                    <a:lnR>
                      <a:noFill/>
                    </a:lnR>
                    <a:lnT>
                      <a:noFill/>
                    </a:lnT>
                    <a:lnB>
                      <a:noFill/>
                    </a:lnB>
                  </a:tcPr>
                </a:tc>
                <a:extLst>
                  <a:ext uri="{0D108BD9-81ED-4DB2-BD59-A6C34878D82A}">
                    <a16:rowId xmlns:a16="http://schemas.microsoft.com/office/drawing/2014/main" val="2032067677"/>
                  </a:ext>
                </a:extLst>
              </a:tr>
              <a:tr h="377164">
                <a:tc>
                  <a:txBody>
                    <a:bodyPr/>
                    <a:lstStyle/>
                    <a:p>
                      <a:pPr algn="r" fontAlgn="ctr"/>
                      <a:r>
                        <a:rPr lang="en-GB" sz="2000" b="1">
                          <a:effectLst/>
                        </a:rPr>
                        <a:t>4</a:t>
                      </a:r>
                    </a:p>
                  </a:txBody>
                  <a:tcPr marL="75433" marR="75433" marT="37716" marB="37716" anchor="ctr">
                    <a:lnL>
                      <a:noFill/>
                    </a:lnL>
                    <a:lnR>
                      <a:noFill/>
                    </a:lnR>
                    <a:lnT>
                      <a:noFill/>
                    </a:lnT>
                    <a:lnB>
                      <a:noFill/>
                    </a:lnB>
                    <a:solidFill>
                      <a:srgbClr val="F5F5F5"/>
                    </a:solidFill>
                  </a:tcPr>
                </a:tc>
                <a:tc>
                  <a:txBody>
                    <a:bodyPr/>
                    <a:lstStyle/>
                    <a:p>
                      <a:pPr algn="r" fontAlgn="ctr"/>
                      <a:r>
                        <a:rPr lang="en-GB" sz="2000">
                          <a:effectLst/>
                        </a:rPr>
                        <a:t>dino</a:t>
                      </a:r>
                    </a:p>
                  </a:txBody>
                  <a:tcPr marL="75433" marR="75433" marT="37716" marB="37716" anchor="ctr">
                    <a:lnL>
                      <a:noFill/>
                    </a:lnL>
                    <a:lnR>
                      <a:noFill/>
                    </a:lnR>
                    <a:lnT>
                      <a:noFill/>
                    </a:lnT>
                    <a:lnB>
                      <a:noFill/>
                    </a:lnB>
                    <a:solidFill>
                      <a:srgbClr val="F5F5F5"/>
                    </a:solidFill>
                  </a:tcPr>
                </a:tc>
                <a:tc>
                  <a:txBody>
                    <a:bodyPr/>
                    <a:lstStyle/>
                    <a:p>
                      <a:pPr algn="r" fontAlgn="ctr"/>
                      <a:r>
                        <a:rPr lang="en-GB" sz="2000" dirty="0">
                          <a:effectLst/>
                        </a:rPr>
                        <a:t>40.769200</a:t>
                      </a:r>
                    </a:p>
                  </a:txBody>
                  <a:tcPr marL="75433" marR="75433" marT="37716" marB="37716" anchor="ctr">
                    <a:lnL>
                      <a:noFill/>
                    </a:lnL>
                    <a:lnR>
                      <a:noFill/>
                    </a:lnR>
                    <a:lnT>
                      <a:noFill/>
                    </a:lnT>
                    <a:lnB>
                      <a:noFill/>
                    </a:lnB>
                    <a:solidFill>
                      <a:srgbClr val="F5F5F5"/>
                    </a:solidFill>
                  </a:tcPr>
                </a:tc>
                <a:tc>
                  <a:txBody>
                    <a:bodyPr/>
                    <a:lstStyle/>
                    <a:p>
                      <a:pPr algn="r" fontAlgn="ctr"/>
                      <a:r>
                        <a:rPr lang="en-GB" sz="2000">
                          <a:effectLst/>
                        </a:rPr>
                        <a:t>88.333300</a:t>
                      </a:r>
                    </a:p>
                  </a:txBody>
                  <a:tcPr marL="75433" marR="75433" marT="37716" marB="37716" anchor="ctr">
                    <a:lnL>
                      <a:noFill/>
                    </a:lnL>
                    <a:lnR>
                      <a:noFill/>
                    </a:lnR>
                    <a:lnT>
                      <a:noFill/>
                    </a:lnT>
                    <a:lnB>
                      <a:noFill/>
                    </a:lnB>
                    <a:solidFill>
                      <a:srgbClr val="F5F5F5"/>
                    </a:solidFill>
                  </a:tcPr>
                </a:tc>
                <a:extLst>
                  <a:ext uri="{0D108BD9-81ED-4DB2-BD59-A6C34878D82A}">
                    <a16:rowId xmlns:a16="http://schemas.microsoft.com/office/drawing/2014/main" val="2918915960"/>
                  </a:ext>
                </a:extLst>
              </a:tr>
              <a:tr h="377164">
                <a:tc>
                  <a:txBody>
                    <a:bodyPr/>
                    <a:lstStyle/>
                    <a:p>
                      <a:pPr algn="r" fontAlgn="ctr"/>
                      <a:r>
                        <a:rPr lang="en-GB" sz="2000" b="1">
                          <a:effectLst/>
                        </a:rPr>
                        <a:t>...</a:t>
                      </a:r>
                    </a:p>
                  </a:txBody>
                  <a:tcPr marL="75433" marR="75433" marT="37716" marB="37716" anchor="ctr">
                    <a:lnL>
                      <a:noFill/>
                    </a:lnL>
                    <a:lnR>
                      <a:noFill/>
                    </a:lnR>
                    <a:lnT>
                      <a:noFill/>
                    </a:lnT>
                    <a:lnB>
                      <a:noFill/>
                    </a:lnB>
                  </a:tcPr>
                </a:tc>
                <a:tc>
                  <a:txBody>
                    <a:bodyPr/>
                    <a:lstStyle/>
                    <a:p>
                      <a:pPr algn="r" fontAlgn="ctr"/>
                      <a:r>
                        <a:rPr lang="en-GB" sz="2000">
                          <a:effectLst/>
                        </a:rPr>
                        <a:t>...</a:t>
                      </a:r>
                    </a:p>
                  </a:txBody>
                  <a:tcPr marL="75433" marR="75433" marT="37716" marB="37716" anchor="ctr">
                    <a:lnL>
                      <a:noFill/>
                    </a:lnL>
                    <a:lnR>
                      <a:noFill/>
                    </a:lnR>
                    <a:lnT>
                      <a:noFill/>
                    </a:lnT>
                    <a:lnB>
                      <a:noFill/>
                    </a:lnB>
                  </a:tcPr>
                </a:tc>
                <a:tc>
                  <a:txBody>
                    <a:bodyPr/>
                    <a:lstStyle/>
                    <a:p>
                      <a:pPr algn="r" fontAlgn="ctr"/>
                      <a:r>
                        <a:rPr lang="en-GB" sz="2000" dirty="0">
                          <a:effectLst/>
                        </a:rPr>
                        <a:t>...</a:t>
                      </a:r>
                    </a:p>
                  </a:txBody>
                  <a:tcPr marL="75433" marR="75433" marT="37716" marB="37716" anchor="ctr">
                    <a:lnL>
                      <a:noFill/>
                    </a:lnL>
                    <a:lnR>
                      <a:noFill/>
                    </a:lnR>
                    <a:lnT>
                      <a:noFill/>
                    </a:lnT>
                    <a:lnB>
                      <a:noFill/>
                    </a:lnB>
                  </a:tcPr>
                </a:tc>
                <a:tc>
                  <a:txBody>
                    <a:bodyPr/>
                    <a:lstStyle/>
                    <a:p>
                      <a:pPr algn="r" fontAlgn="ctr"/>
                      <a:r>
                        <a:rPr lang="en-GB" sz="2000">
                          <a:effectLst/>
                        </a:rPr>
                        <a:t>...</a:t>
                      </a:r>
                    </a:p>
                  </a:txBody>
                  <a:tcPr marL="75433" marR="75433" marT="37716" marB="37716" anchor="ctr">
                    <a:lnL>
                      <a:noFill/>
                    </a:lnL>
                    <a:lnR>
                      <a:noFill/>
                    </a:lnR>
                    <a:lnT>
                      <a:noFill/>
                    </a:lnT>
                    <a:lnB>
                      <a:noFill/>
                    </a:lnB>
                  </a:tcPr>
                </a:tc>
                <a:extLst>
                  <a:ext uri="{0D108BD9-81ED-4DB2-BD59-A6C34878D82A}">
                    <a16:rowId xmlns:a16="http://schemas.microsoft.com/office/drawing/2014/main" val="3876250276"/>
                  </a:ext>
                </a:extLst>
              </a:tr>
              <a:tr h="377164">
                <a:tc>
                  <a:txBody>
                    <a:bodyPr/>
                    <a:lstStyle/>
                    <a:p>
                      <a:pPr algn="r" fontAlgn="ctr"/>
                      <a:r>
                        <a:rPr lang="en-GB" sz="2000" b="1">
                          <a:effectLst/>
                        </a:rPr>
                        <a:t>1841</a:t>
                      </a:r>
                    </a:p>
                  </a:txBody>
                  <a:tcPr marL="75433" marR="75433" marT="37716" marB="37716" anchor="ctr">
                    <a:lnL>
                      <a:noFill/>
                    </a:lnL>
                    <a:lnR>
                      <a:noFill/>
                    </a:lnR>
                    <a:lnT>
                      <a:noFill/>
                    </a:lnT>
                    <a:lnB>
                      <a:noFill/>
                    </a:lnB>
                    <a:solidFill>
                      <a:srgbClr val="F5F5F5"/>
                    </a:solidFill>
                  </a:tcPr>
                </a:tc>
                <a:tc>
                  <a:txBody>
                    <a:bodyPr/>
                    <a:lstStyle/>
                    <a:p>
                      <a:pPr algn="r" fontAlgn="ctr"/>
                      <a:r>
                        <a:rPr lang="en-GB" sz="2000">
                          <a:effectLst/>
                        </a:rPr>
                        <a:t>wide_lines</a:t>
                      </a:r>
                    </a:p>
                  </a:txBody>
                  <a:tcPr marL="75433" marR="75433" marT="37716" marB="37716" anchor="ctr">
                    <a:lnL>
                      <a:noFill/>
                    </a:lnL>
                    <a:lnR>
                      <a:noFill/>
                    </a:lnR>
                    <a:lnT>
                      <a:noFill/>
                    </a:lnT>
                    <a:lnB>
                      <a:noFill/>
                    </a:lnB>
                    <a:solidFill>
                      <a:srgbClr val="F5F5F5"/>
                    </a:solidFill>
                  </a:tcPr>
                </a:tc>
                <a:tc>
                  <a:txBody>
                    <a:bodyPr/>
                    <a:lstStyle/>
                    <a:p>
                      <a:pPr algn="r" fontAlgn="ctr"/>
                      <a:r>
                        <a:rPr lang="en-GB" sz="2000">
                          <a:effectLst/>
                        </a:rPr>
                        <a:t>33.674442</a:t>
                      </a:r>
                    </a:p>
                  </a:txBody>
                  <a:tcPr marL="75433" marR="75433" marT="37716" marB="37716" anchor="ctr">
                    <a:lnL>
                      <a:noFill/>
                    </a:lnL>
                    <a:lnR>
                      <a:noFill/>
                    </a:lnR>
                    <a:lnT>
                      <a:noFill/>
                    </a:lnT>
                    <a:lnB>
                      <a:noFill/>
                    </a:lnB>
                    <a:solidFill>
                      <a:srgbClr val="F5F5F5"/>
                    </a:solidFill>
                  </a:tcPr>
                </a:tc>
                <a:tc>
                  <a:txBody>
                    <a:bodyPr/>
                    <a:lstStyle/>
                    <a:p>
                      <a:pPr algn="r" fontAlgn="ctr"/>
                      <a:r>
                        <a:rPr lang="en-GB" sz="2000">
                          <a:effectLst/>
                        </a:rPr>
                        <a:t>26.090490</a:t>
                      </a:r>
                    </a:p>
                  </a:txBody>
                  <a:tcPr marL="75433" marR="75433" marT="37716" marB="37716" anchor="ctr">
                    <a:lnL>
                      <a:noFill/>
                    </a:lnL>
                    <a:lnR>
                      <a:noFill/>
                    </a:lnR>
                    <a:lnT>
                      <a:noFill/>
                    </a:lnT>
                    <a:lnB>
                      <a:noFill/>
                    </a:lnB>
                    <a:solidFill>
                      <a:srgbClr val="F5F5F5"/>
                    </a:solidFill>
                  </a:tcPr>
                </a:tc>
                <a:extLst>
                  <a:ext uri="{0D108BD9-81ED-4DB2-BD59-A6C34878D82A}">
                    <a16:rowId xmlns:a16="http://schemas.microsoft.com/office/drawing/2014/main" val="4072957430"/>
                  </a:ext>
                </a:extLst>
              </a:tr>
              <a:tr h="377164">
                <a:tc>
                  <a:txBody>
                    <a:bodyPr/>
                    <a:lstStyle/>
                    <a:p>
                      <a:pPr algn="r" fontAlgn="ctr"/>
                      <a:r>
                        <a:rPr lang="en-GB" sz="2000" b="1">
                          <a:effectLst/>
                        </a:rPr>
                        <a:t>1842</a:t>
                      </a:r>
                    </a:p>
                  </a:txBody>
                  <a:tcPr marL="75433" marR="75433" marT="37716" marB="37716" anchor="ctr">
                    <a:lnL>
                      <a:noFill/>
                    </a:lnL>
                    <a:lnR>
                      <a:noFill/>
                    </a:lnR>
                    <a:lnT>
                      <a:noFill/>
                    </a:lnT>
                    <a:lnB>
                      <a:noFill/>
                    </a:lnB>
                  </a:tcPr>
                </a:tc>
                <a:tc>
                  <a:txBody>
                    <a:bodyPr/>
                    <a:lstStyle/>
                    <a:p>
                      <a:pPr algn="r" fontAlgn="ctr"/>
                      <a:r>
                        <a:rPr lang="en-GB" sz="2000">
                          <a:effectLst/>
                        </a:rPr>
                        <a:t>wide_lines</a:t>
                      </a:r>
                    </a:p>
                  </a:txBody>
                  <a:tcPr marL="75433" marR="75433" marT="37716" marB="37716" anchor="ctr">
                    <a:lnL>
                      <a:noFill/>
                    </a:lnL>
                    <a:lnR>
                      <a:noFill/>
                    </a:lnR>
                    <a:lnT>
                      <a:noFill/>
                    </a:lnT>
                    <a:lnB>
                      <a:noFill/>
                    </a:lnB>
                  </a:tcPr>
                </a:tc>
                <a:tc>
                  <a:txBody>
                    <a:bodyPr/>
                    <a:lstStyle/>
                    <a:p>
                      <a:pPr algn="r" fontAlgn="ctr"/>
                      <a:r>
                        <a:rPr lang="en-GB" sz="2000" dirty="0">
                          <a:effectLst/>
                        </a:rPr>
                        <a:t>75.627255</a:t>
                      </a:r>
                    </a:p>
                  </a:txBody>
                  <a:tcPr marL="75433" marR="75433" marT="37716" marB="37716" anchor="ctr">
                    <a:lnL>
                      <a:noFill/>
                    </a:lnL>
                    <a:lnR>
                      <a:noFill/>
                    </a:lnR>
                    <a:lnT>
                      <a:noFill/>
                    </a:lnT>
                    <a:lnB>
                      <a:noFill/>
                    </a:lnB>
                  </a:tcPr>
                </a:tc>
                <a:tc>
                  <a:txBody>
                    <a:bodyPr/>
                    <a:lstStyle/>
                    <a:p>
                      <a:pPr algn="r" fontAlgn="ctr"/>
                      <a:r>
                        <a:rPr lang="en-GB" sz="2000">
                          <a:effectLst/>
                        </a:rPr>
                        <a:t>37.128752</a:t>
                      </a:r>
                    </a:p>
                  </a:txBody>
                  <a:tcPr marL="75433" marR="75433" marT="37716" marB="37716" anchor="ctr">
                    <a:lnL>
                      <a:noFill/>
                    </a:lnL>
                    <a:lnR>
                      <a:noFill/>
                    </a:lnR>
                    <a:lnT>
                      <a:noFill/>
                    </a:lnT>
                    <a:lnB>
                      <a:noFill/>
                    </a:lnB>
                  </a:tcPr>
                </a:tc>
                <a:extLst>
                  <a:ext uri="{0D108BD9-81ED-4DB2-BD59-A6C34878D82A}">
                    <a16:rowId xmlns:a16="http://schemas.microsoft.com/office/drawing/2014/main" val="2297379787"/>
                  </a:ext>
                </a:extLst>
              </a:tr>
              <a:tr h="377164">
                <a:tc>
                  <a:txBody>
                    <a:bodyPr/>
                    <a:lstStyle/>
                    <a:p>
                      <a:pPr algn="r" fontAlgn="ctr"/>
                      <a:r>
                        <a:rPr lang="en-GB" sz="2000" b="1">
                          <a:effectLst/>
                        </a:rPr>
                        <a:t>1843</a:t>
                      </a:r>
                    </a:p>
                  </a:txBody>
                  <a:tcPr marL="75433" marR="75433" marT="37716" marB="37716" anchor="ctr">
                    <a:lnL>
                      <a:noFill/>
                    </a:lnL>
                    <a:lnR>
                      <a:noFill/>
                    </a:lnR>
                    <a:lnT>
                      <a:noFill/>
                    </a:lnT>
                    <a:lnB>
                      <a:noFill/>
                    </a:lnB>
                    <a:solidFill>
                      <a:srgbClr val="F5F5F5"/>
                    </a:solidFill>
                  </a:tcPr>
                </a:tc>
                <a:tc>
                  <a:txBody>
                    <a:bodyPr/>
                    <a:lstStyle/>
                    <a:p>
                      <a:pPr algn="r" fontAlgn="ctr"/>
                      <a:r>
                        <a:rPr lang="en-GB" sz="2000">
                          <a:effectLst/>
                        </a:rPr>
                        <a:t>wide_lines</a:t>
                      </a:r>
                    </a:p>
                  </a:txBody>
                  <a:tcPr marL="75433" marR="75433" marT="37716" marB="37716" anchor="ctr">
                    <a:lnL>
                      <a:noFill/>
                    </a:lnL>
                    <a:lnR>
                      <a:noFill/>
                    </a:lnR>
                    <a:lnT>
                      <a:noFill/>
                    </a:lnT>
                    <a:lnB>
                      <a:noFill/>
                    </a:lnB>
                    <a:solidFill>
                      <a:srgbClr val="F5F5F5"/>
                    </a:solidFill>
                  </a:tcPr>
                </a:tc>
                <a:tc>
                  <a:txBody>
                    <a:bodyPr/>
                    <a:lstStyle/>
                    <a:p>
                      <a:pPr algn="r" fontAlgn="ctr"/>
                      <a:r>
                        <a:rPr lang="en-GB" sz="2000">
                          <a:effectLst/>
                        </a:rPr>
                        <a:t>40.610125</a:t>
                      </a:r>
                    </a:p>
                  </a:txBody>
                  <a:tcPr marL="75433" marR="75433" marT="37716" marB="37716" anchor="ctr">
                    <a:lnL>
                      <a:noFill/>
                    </a:lnL>
                    <a:lnR>
                      <a:noFill/>
                    </a:lnR>
                    <a:lnT>
                      <a:noFill/>
                    </a:lnT>
                    <a:lnB>
                      <a:noFill/>
                    </a:lnB>
                    <a:solidFill>
                      <a:srgbClr val="F5F5F5"/>
                    </a:solidFill>
                  </a:tcPr>
                </a:tc>
                <a:tc>
                  <a:txBody>
                    <a:bodyPr/>
                    <a:lstStyle/>
                    <a:p>
                      <a:pPr algn="r" fontAlgn="ctr"/>
                      <a:r>
                        <a:rPr lang="en-GB" sz="2000">
                          <a:effectLst/>
                        </a:rPr>
                        <a:t>89.136240</a:t>
                      </a:r>
                    </a:p>
                  </a:txBody>
                  <a:tcPr marL="75433" marR="75433" marT="37716" marB="37716" anchor="ctr">
                    <a:lnL>
                      <a:noFill/>
                    </a:lnL>
                    <a:lnR>
                      <a:noFill/>
                    </a:lnR>
                    <a:lnT>
                      <a:noFill/>
                    </a:lnT>
                    <a:lnB>
                      <a:noFill/>
                    </a:lnB>
                    <a:solidFill>
                      <a:srgbClr val="F5F5F5"/>
                    </a:solidFill>
                  </a:tcPr>
                </a:tc>
                <a:extLst>
                  <a:ext uri="{0D108BD9-81ED-4DB2-BD59-A6C34878D82A}">
                    <a16:rowId xmlns:a16="http://schemas.microsoft.com/office/drawing/2014/main" val="741477893"/>
                  </a:ext>
                </a:extLst>
              </a:tr>
              <a:tr h="377164">
                <a:tc>
                  <a:txBody>
                    <a:bodyPr/>
                    <a:lstStyle/>
                    <a:p>
                      <a:pPr algn="r" fontAlgn="ctr"/>
                      <a:r>
                        <a:rPr lang="en-GB" sz="2000" b="1">
                          <a:effectLst/>
                        </a:rPr>
                        <a:t>1844</a:t>
                      </a:r>
                    </a:p>
                  </a:txBody>
                  <a:tcPr marL="75433" marR="75433" marT="37716" marB="37716" anchor="ctr">
                    <a:lnL>
                      <a:noFill/>
                    </a:lnL>
                    <a:lnR>
                      <a:noFill/>
                    </a:lnR>
                    <a:lnT>
                      <a:noFill/>
                    </a:lnT>
                    <a:lnB>
                      <a:noFill/>
                    </a:lnB>
                  </a:tcPr>
                </a:tc>
                <a:tc>
                  <a:txBody>
                    <a:bodyPr/>
                    <a:lstStyle/>
                    <a:p>
                      <a:pPr algn="r" fontAlgn="ctr"/>
                      <a:r>
                        <a:rPr lang="en-GB" sz="2000">
                          <a:effectLst/>
                        </a:rPr>
                        <a:t>wide_lines</a:t>
                      </a:r>
                    </a:p>
                  </a:txBody>
                  <a:tcPr marL="75433" marR="75433" marT="37716" marB="37716" anchor="ctr">
                    <a:lnL>
                      <a:noFill/>
                    </a:lnL>
                    <a:lnR>
                      <a:noFill/>
                    </a:lnR>
                    <a:lnT>
                      <a:noFill/>
                    </a:lnT>
                    <a:lnB>
                      <a:noFill/>
                    </a:lnB>
                  </a:tcPr>
                </a:tc>
                <a:tc>
                  <a:txBody>
                    <a:bodyPr/>
                    <a:lstStyle/>
                    <a:p>
                      <a:pPr algn="r" fontAlgn="ctr"/>
                      <a:r>
                        <a:rPr lang="en-GB" sz="2000">
                          <a:effectLst/>
                        </a:rPr>
                        <a:t>39.114366</a:t>
                      </a:r>
                    </a:p>
                  </a:txBody>
                  <a:tcPr marL="75433" marR="75433" marT="37716" marB="37716" anchor="ctr">
                    <a:lnL>
                      <a:noFill/>
                    </a:lnL>
                    <a:lnR>
                      <a:noFill/>
                    </a:lnR>
                    <a:lnT>
                      <a:noFill/>
                    </a:lnT>
                    <a:lnB>
                      <a:noFill/>
                    </a:lnB>
                  </a:tcPr>
                </a:tc>
                <a:tc>
                  <a:txBody>
                    <a:bodyPr/>
                    <a:lstStyle/>
                    <a:p>
                      <a:pPr algn="r" fontAlgn="ctr"/>
                      <a:r>
                        <a:rPr lang="en-GB" sz="2000">
                          <a:effectLst/>
                        </a:rPr>
                        <a:t>96.481751</a:t>
                      </a:r>
                    </a:p>
                  </a:txBody>
                  <a:tcPr marL="75433" marR="75433" marT="37716" marB="37716" anchor="ctr">
                    <a:lnL>
                      <a:noFill/>
                    </a:lnL>
                    <a:lnR>
                      <a:noFill/>
                    </a:lnR>
                    <a:lnT>
                      <a:noFill/>
                    </a:lnT>
                    <a:lnB>
                      <a:noFill/>
                    </a:lnB>
                  </a:tcPr>
                </a:tc>
                <a:extLst>
                  <a:ext uri="{0D108BD9-81ED-4DB2-BD59-A6C34878D82A}">
                    <a16:rowId xmlns:a16="http://schemas.microsoft.com/office/drawing/2014/main" val="2814147445"/>
                  </a:ext>
                </a:extLst>
              </a:tr>
              <a:tr h="377164">
                <a:tc>
                  <a:txBody>
                    <a:bodyPr/>
                    <a:lstStyle/>
                    <a:p>
                      <a:pPr algn="r" fontAlgn="ctr"/>
                      <a:r>
                        <a:rPr lang="en-GB" sz="2000" b="1">
                          <a:effectLst/>
                        </a:rPr>
                        <a:t>1845</a:t>
                      </a:r>
                    </a:p>
                  </a:txBody>
                  <a:tcPr marL="75433" marR="75433" marT="37716" marB="37716" anchor="ctr">
                    <a:lnL>
                      <a:noFill/>
                    </a:lnL>
                    <a:lnR>
                      <a:noFill/>
                    </a:lnR>
                    <a:lnT>
                      <a:noFill/>
                    </a:lnT>
                    <a:lnB>
                      <a:noFill/>
                    </a:lnB>
                    <a:solidFill>
                      <a:srgbClr val="F5F5F5"/>
                    </a:solidFill>
                  </a:tcPr>
                </a:tc>
                <a:tc>
                  <a:txBody>
                    <a:bodyPr/>
                    <a:lstStyle/>
                    <a:p>
                      <a:pPr algn="r" fontAlgn="ctr"/>
                      <a:r>
                        <a:rPr lang="en-GB" sz="2000">
                          <a:effectLst/>
                        </a:rPr>
                        <a:t>wide_lines</a:t>
                      </a:r>
                    </a:p>
                  </a:txBody>
                  <a:tcPr marL="75433" marR="75433" marT="37716" marB="37716" anchor="ctr">
                    <a:lnL>
                      <a:noFill/>
                    </a:lnL>
                    <a:lnR>
                      <a:noFill/>
                    </a:lnR>
                    <a:lnT>
                      <a:noFill/>
                    </a:lnT>
                    <a:lnB>
                      <a:noFill/>
                    </a:lnB>
                    <a:solidFill>
                      <a:srgbClr val="F5F5F5"/>
                    </a:solidFill>
                  </a:tcPr>
                </a:tc>
                <a:tc>
                  <a:txBody>
                    <a:bodyPr/>
                    <a:lstStyle/>
                    <a:p>
                      <a:pPr algn="r" fontAlgn="ctr"/>
                      <a:r>
                        <a:rPr lang="en-GB" sz="2000">
                          <a:effectLst/>
                        </a:rPr>
                        <a:t>34.583829</a:t>
                      </a:r>
                    </a:p>
                  </a:txBody>
                  <a:tcPr marL="75433" marR="75433" marT="37716" marB="37716" anchor="ctr">
                    <a:lnL>
                      <a:noFill/>
                    </a:lnL>
                    <a:lnR>
                      <a:noFill/>
                    </a:lnR>
                    <a:lnT>
                      <a:noFill/>
                    </a:lnT>
                    <a:lnB>
                      <a:noFill/>
                    </a:lnB>
                    <a:solidFill>
                      <a:srgbClr val="F5F5F5"/>
                    </a:solidFill>
                  </a:tcPr>
                </a:tc>
                <a:tc>
                  <a:txBody>
                    <a:bodyPr/>
                    <a:lstStyle/>
                    <a:p>
                      <a:pPr algn="r" fontAlgn="ctr"/>
                      <a:r>
                        <a:rPr lang="en-GB" sz="2000" dirty="0">
                          <a:effectLst/>
                        </a:rPr>
                        <a:t>89.588902</a:t>
                      </a:r>
                    </a:p>
                  </a:txBody>
                  <a:tcPr marL="75433" marR="75433" marT="37716" marB="37716" anchor="ctr">
                    <a:lnL>
                      <a:noFill/>
                    </a:lnL>
                    <a:lnR>
                      <a:noFill/>
                    </a:lnR>
                    <a:lnT>
                      <a:noFill/>
                    </a:lnT>
                    <a:lnB>
                      <a:noFill/>
                    </a:lnB>
                    <a:solidFill>
                      <a:srgbClr val="F5F5F5"/>
                    </a:solidFill>
                  </a:tcPr>
                </a:tc>
                <a:extLst>
                  <a:ext uri="{0D108BD9-81ED-4DB2-BD59-A6C34878D82A}">
                    <a16:rowId xmlns:a16="http://schemas.microsoft.com/office/drawing/2014/main" val="2822656082"/>
                  </a:ext>
                </a:extLst>
              </a:tr>
            </a:tbl>
          </a:graphicData>
        </a:graphic>
      </p:graphicFrame>
    </p:spTree>
    <p:extLst>
      <p:ext uri="{BB962C8B-B14F-4D97-AF65-F5344CB8AC3E}">
        <p14:creationId xmlns:p14="http://schemas.microsoft.com/office/powerpoint/2010/main" val="14264351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97654" y="186827"/>
            <a:ext cx="12588536" cy="1143000"/>
          </a:xfrm>
        </p:spPr>
        <p:txBody>
          <a:bodyPr>
            <a:normAutofit/>
          </a:bodyPr>
          <a:lstStyle/>
          <a:p>
            <a:r>
              <a:rPr lang="en-GB" sz="4400" dirty="0" err="1">
                <a:solidFill>
                  <a:srgbClr val="000000"/>
                </a:solidFill>
                <a:latin typeface="Calibri"/>
                <a:cs typeface="Calibri"/>
              </a:rPr>
              <a:t>DatasauRus</a:t>
            </a:r>
            <a:endParaRPr lang="en-GB" sz="4400" dirty="0">
              <a:solidFill>
                <a:srgbClr val="000000"/>
              </a:solidFill>
              <a:latin typeface="Calibri"/>
              <a:cs typeface="Calibri"/>
            </a:endParaRPr>
          </a:p>
        </p:txBody>
      </p:sp>
      <p:graphicFrame>
        <p:nvGraphicFramePr>
          <p:cNvPr id="3" name="Table 2">
            <a:extLst>
              <a:ext uri="{FF2B5EF4-FFF2-40B4-BE49-F238E27FC236}">
                <a16:creationId xmlns:a16="http://schemas.microsoft.com/office/drawing/2014/main" id="{E46BBBD2-629B-431D-BEA6-02D12EE5EF40}"/>
              </a:ext>
            </a:extLst>
          </p:cNvPr>
          <p:cNvGraphicFramePr>
            <a:graphicFrameLocks noGrp="1"/>
          </p:cNvGraphicFramePr>
          <p:nvPr>
            <p:extLst>
              <p:ext uri="{D42A27DB-BD31-4B8C-83A1-F6EECF244321}">
                <p14:modId xmlns:p14="http://schemas.microsoft.com/office/powerpoint/2010/main" val="2577624099"/>
              </p:ext>
            </p:extLst>
          </p:nvPr>
        </p:nvGraphicFramePr>
        <p:xfrm>
          <a:off x="2684059" y="1496502"/>
          <a:ext cx="7317779" cy="4081811"/>
        </p:xfrm>
        <a:graphic>
          <a:graphicData uri="http://schemas.openxmlformats.org/drawingml/2006/table">
            <a:tbl>
              <a:tblPr/>
              <a:tblGrid>
                <a:gridCol w="1045397">
                  <a:extLst>
                    <a:ext uri="{9D8B030D-6E8A-4147-A177-3AD203B41FA5}">
                      <a16:colId xmlns:a16="http://schemas.microsoft.com/office/drawing/2014/main" val="2060033681"/>
                    </a:ext>
                  </a:extLst>
                </a:gridCol>
                <a:gridCol w="1045397">
                  <a:extLst>
                    <a:ext uri="{9D8B030D-6E8A-4147-A177-3AD203B41FA5}">
                      <a16:colId xmlns:a16="http://schemas.microsoft.com/office/drawing/2014/main" val="2231143991"/>
                    </a:ext>
                  </a:extLst>
                </a:gridCol>
                <a:gridCol w="1045397">
                  <a:extLst>
                    <a:ext uri="{9D8B030D-6E8A-4147-A177-3AD203B41FA5}">
                      <a16:colId xmlns:a16="http://schemas.microsoft.com/office/drawing/2014/main" val="1655789080"/>
                    </a:ext>
                  </a:extLst>
                </a:gridCol>
                <a:gridCol w="1045397">
                  <a:extLst>
                    <a:ext uri="{9D8B030D-6E8A-4147-A177-3AD203B41FA5}">
                      <a16:colId xmlns:a16="http://schemas.microsoft.com/office/drawing/2014/main" val="3696121720"/>
                    </a:ext>
                  </a:extLst>
                </a:gridCol>
                <a:gridCol w="1045397">
                  <a:extLst>
                    <a:ext uri="{9D8B030D-6E8A-4147-A177-3AD203B41FA5}">
                      <a16:colId xmlns:a16="http://schemas.microsoft.com/office/drawing/2014/main" val="1050113115"/>
                    </a:ext>
                  </a:extLst>
                </a:gridCol>
                <a:gridCol w="1045397">
                  <a:extLst>
                    <a:ext uri="{9D8B030D-6E8A-4147-A177-3AD203B41FA5}">
                      <a16:colId xmlns:a16="http://schemas.microsoft.com/office/drawing/2014/main" val="2069559657"/>
                    </a:ext>
                  </a:extLst>
                </a:gridCol>
                <a:gridCol w="1045397">
                  <a:extLst>
                    <a:ext uri="{9D8B030D-6E8A-4147-A177-3AD203B41FA5}">
                      <a16:colId xmlns:a16="http://schemas.microsoft.com/office/drawing/2014/main" val="4267797241"/>
                    </a:ext>
                  </a:extLst>
                </a:gridCol>
              </a:tblGrid>
              <a:tr h="271021">
                <a:tc>
                  <a:txBody>
                    <a:bodyPr/>
                    <a:lstStyle/>
                    <a:p>
                      <a:pPr algn="l" fontAlgn="ctr"/>
                      <a:endParaRPr lang="en-GB" sz="1400" b="1" dirty="0">
                        <a:effectLst/>
                      </a:endParaRPr>
                    </a:p>
                  </a:txBody>
                  <a:tcPr marL="53881" marR="53881" marT="26940" marB="269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fontAlgn="ctr"/>
                      <a:r>
                        <a:rPr lang="en-GB" sz="1400" b="1" dirty="0">
                          <a:effectLst/>
                        </a:rPr>
                        <a:t>x</a:t>
                      </a:r>
                    </a:p>
                  </a:txBody>
                  <a:tcPr marL="53881" marR="53881" marT="26940" marB="269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ctr"/>
                      <a:endParaRPr lang="en-GB" sz="1400" b="1" dirty="0">
                        <a:effectLst/>
                      </a:endParaRPr>
                    </a:p>
                  </a:txBody>
                  <a:tcPr marL="53881" marR="53881" marT="26940" marB="269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ctr"/>
                      <a:endParaRPr lang="en-GB" sz="1400" b="1" dirty="0">
                        <a:effectLst/>
                      </a:endParaRPr>
                    </a:p>
                  </a:txBody>
                  <a:tcPr marL="53881" marR="53881" marT="26940" marB="269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fontAlgn="ctr"/>
                      <a:r>
                        <a:rPr lang="en-GB" sz="1400" b="1" dirty="0">
                          <a:effectLst/>
                        </a:rPr>
                        <a:t>y</a:t>
                      </a:r>
                    </a:p>
                  </a:txBody>
                  <a:tcPr marL="53881" marR="53881" marT="26940" marB="269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ctr"/>
                      <a:endParaRPr lang="en-GB" sz="1400" b="1" dirty="0">
                        <a:effectLst/>
                      </a:endParaRPr>
                    </a:p>
                  </a:txBody>
                  <a:tcPr marL="53881" marR="53881" marT="26940" marB="269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sz="1400" dirty="0"/>
                    </a:p>
                  </a:txBody>
                  <a:tcPr marL="53881" marR="53881" marT="26940" marB="269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4404185"/>
                  </a:ext>
                </a:extLst>
              </a:tr>
              <a:tr h="271021">
                <a:tc>
                  <a:txBody>
                    <a:bodyPr/>
                    <a:lstStyle/>
                    <a:p>
                      <a:pPr marL="0" marR="0" lvl="0" indent="0" algn="l" defTabSz="609585" rtl="0" eaLnBrk="1" fontAlgn="ctr" latinLnBrk="0" hangingPunct="1">
                        <a:lnSpc>
                          <a:spcPct val="100000"/>
                        </a:lnSpc>
                        <a:spcBef>
                          <a:spcPts val="0"/>
                        </a:spcBef>
                        <a:spcAft>
                          <a:spcPts val="0"/>
                        </a:spcAft>
                        <a:buClrTx/>
                        <a:buSzTx/>
                        <a:buFontTx/>
                        <a:buNone/>
                        <a:tabLst/>
                        <a:defRPr/>
                      </a:pPr>
                      <a:r>
                        <a:rPr lang="en-GB" sz="1400" b="1" dirty="0">
                          <a:effectLst/>
                        </a:rPr>
                        <a:t>dataset</a:t>
                      </a:r>
                    </a:p>
                  </a:txBody>
                  <a:tcPr marL="53881" marR="53881" marT="26940" marB="269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GB" sz="1400" b="1" dirty="0">
                          <a:effectLst/>
                        </a:rPr>
                        <a:t>count</a:t>
                      </a:r>
                    </a:p>
                  </a:txBody>
                  <a:tcPr marL="53881" marR="53881" marT="26940" marB="269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GB" sz="1400" b="1" dirty="0">
                          <a:effectLst/>
                        </a:rPr>
                        <a:t>mean</a:t>
                      </a:r>
                    </a:p>
                  </a:txBody>
                  <a:tcPr marL="53881" marR="53881" marT="26940" marB="269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GB" sz="1400" b="1" dirty="0">
                          <a:effectLst/>
                        </a:rPr>
                        <a:t>std</a:t>
                      </a:r>
                    </a:p>
                  </a:txBody>
                  <a:tcPr marL="53881" marR="53881" marT="26940" marB="269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GB" sz="1400" b="1">
                          <a:effectLst/>
                        </a:rPr>
                        <a:t>count</a:t>
                      </a:r>
                    </a:p>
                  </a:txBody>
                  <a:tcPr marL="53881" marR="53881" marT="26940" marB="269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GB" sz="1400" b="1" dirty="0">
                          <a:effectLst/>
                        </a:rPr>
                        <a:t>mean</a:t>
                      </a:r>
                    </a:p>
                  </a:txBody>
                  <a:tcPr marL="53881" marR="53881" marT="26940" marB="269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GB" sz="1400" b="1" dirty="0">
                          <a:effectLst/>
                        </a:rPr>
                        <a:t>std</a:t>
                      </a:r>
                    </a:p>
                  </a:txBody>
                  <a:tcPr marL="53881" marR="53881" marT="26940" marB="269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4959809"/>
                  </a:ext>
                </a:extLst>
              </a:tr>
              <a:tr h="271021">
                <a:tc>
                  <a:txBody>
                    <a:bodyPr/>
                    <a:lstStyle/>
                    <a:p>
                      <a:pPr algn="r" fontAlgn="ctr"/>
                      <a:r>
                        <a:rPr lang="en-GB" sz="1400" b="1">
                          <a:effectLst/>
                        </a:rPr>
                        <a:t>away</a:t>
                      </a:r>
                    </a:p>
                  </a:txBody>
                  <a:tcPr marL="53881" marR="53881" marT="26940" marB="26940" anchor="ctr">
                    <a:lnL>
                      <a:noFill/>
                    </a:lnL>
                    <a:lnR>
                      <a:noFill/>
                    </a:lnR>
                    <a:lnT w="12700" cap="flat" cmpd="sng" algn="ctr">
                      <a:solidFill>
                        <a:schemeClr val="tx1"/>
                      </a:solidFill>
                      <a:prstDash val="solid"/>
                      <a:round/>
                      <a:headEnd type="none" w="med" len="med"/>
                      <a:tailEnd type="none" w="med" len="med"/>
                    </a:lnT>
                    <a:lnB>
                      <a:noFill/>
                    </a:lnB>
                    <a:solidFill>
                      <a:srgbClr val="F5F5F5"/>
                    </a:solidFill>
                  </a:tcPr>
                </a:tc>
                <a:tc>
                  <a:txBody>
                    <a:bodyPr/>
                    <a:lstStyle/>
                    <a:p>
                      <a:pPr algn="r" fontAlgn="ctr"/>
                      <a:r>
                        <a:rPr lang="en-GB" sz="1400">
                          <a:effectLst/>
                        </a:rPr>
                        <a:t>142</a:t>
                      </a:r>
                    </a:p>
                  </a:txBody>
                  <a:tcPr marL="53881" marR="53881" marT="26940" marB="26940" anchor="ctr">
                    <a:lnL>
                      <a:noFill/>
                    </a:lnL>
                    <a:lnR>
                      <a:noFill/>
                    </a:lnR>
                    <a:lnT w="12700" cap="flat" cmpd="sng" algn="ctr">
                      <a:solidFill>
                        <a:schemeClr val="tx1"/>
                      </a:solidFill>
                      <a:prstDash val="solid"/>
                      <a:round/>
                      <a:headEnd type="none" w="med" len="med"/>
                      <a:tailEnd type="none" w="med" len="med"/>
                    </a:lnT>
                    <a:lnB>
                      <a:noFill/>
                    </a:lnB>
                    <a:solidFill>
                      <a:srgbClr val="F5F5F5"/>
                    </a:solidFill>
                  </a:tcPr>
                </a:tc>
                <a:tc>
                  <a:txBody>
                    <a:bodyPr/>
                    <a:lstStyle/>
                    <a:p>
                      <a:pPr algn="r" fontAlgn="ctr"/>
                      <a:r>
                        <a:rPr lang="en-GB" sz="1400">
                          <a:effectLst/>
                        </a:rPr>
                        <a:t>54.266100</a:t>
                      </a:r>
                    </a:p>
                  </a:txBody>
                  <a:tcPr marL="53881" marR="53881" marT="26940" marB="26940" anchor="ctr">
                    <a:lnL>
                      <a:noFill/>
                    </a:lnL>
                    <a:lnR>
                      <a:noFill/>
                    </a:lnR>
                    <a:lnT w="12700" cap="flat" cmpd="sng" algn="ctr">
                      <a:solidFill>
                        <a:schemeClr val="tx1"/>
                      </a:solidFill>
                      <a:prstDash val="solid"/>
                      <a:round/>
                      <a:headEnd type="none" w="med" len="med"/>
                      <a:tailEnd type="none" w="med" len="med"/>
                    </a:lnT>
                    <a:lnB>
                      <a:noFill/>
                    </a:lnB>
                    <a:solidFill>
                      <a:srgbClr val="F5F5F5"/>
                    </a:solidFill>
                  </a:tcPr>
                </a:tc>
                <a:tc>
                  <a:txBody>
                    <a:bodyPr/>
                    <a:lstStyle/>
                    <a:p>
                      <a:pPr algn="r" fontAlgn="ctr"/>
                      <a:r>
                        <a:rPr lang="en-GB" sz="1400">
                          <a:effectLst/>
                        </a:rPr>
                        <a:t>16.769825</a:t>
                      </a:r>
                    </a:p>
                  </a:txBody>
                  <a:tcPr marL="53881" marR="53881" marT="26940" marB="26940" anchor="ctr">
                    <a:lnL>
                      <a:noFill/>
                    </a:lnL>
                    <a:lnR>
                      <a:noFill/>
                    </a:lnR>
                    <a:lnT w="12700" cap="flat" cmpd="sng" algn="ctr">
                      <a:solidFill>
                        <a:schemeClr val="tx1"/>
                      </a:solidFill>
                      <a:prstDash val="solid"/>
                      <a:round/>
                      <a:headEnd type="none" w="med" len="med"/>
                      <a:tailEnd type="none" w="med" len="med"/>
                    </a:lnT>
                    <a:lnB>
                      <a:noFill/>
                    </a:lnB>
                    <a:solidFill>
                      <a:srgbClr val="F5F5F5"/>
                    </a:solidFill>
                  </a:tcPr>
                </a:tc>
                <a:tc>
                  <a:txBody>
                    <a:bodyPr/>
                    <a:lstStyle/>
                    <a:p>
                      <a:pPr algn="r" fontAlgn="ctr"/>
                      <a:r>
                        <a:rPr lang="en-GB" sz="1400">
                          <a:effectLst/>
                        </a:rPr>
                        <a:t>142</a:t>
                      </a:r>
                    </a:p>
                  </a:txBody>
                  <a:tcPr marL="53881" marR="53881" marT="26940" marB="26940" anchor="ctr">
                    <a:lnL>
                      <a:noFill/>
                    </a:lnL>
                    <a:lnR>
                      <a:noFill/>
                    </a:lnR>
                    <a:lnT w="12700" cap="flat" cmpd="sng" algn="ctr">
                      <a:solidFill>
                        <a:schemeClr val="tx1"/>
                      </a:solidFill>
                      <a:prstDash val="solid"/>
                      <a:round/>
                      <a:headEnd type="none" w="med" len="med"/>
                      <a:tailEnd type="none" w="med" len="med"/>
                    </a:lnT>
                    <a:lnB>
                      <a:noFill/>
                    </a:lnB>
                    <a:solidFill>
                      <a:srgbClr val="F5F5F5"/>
                    </a:solidFill>
                  </a:tcPr>
                </a:tc>
                <a:tc>
                  <a:txBody>
                    <a:bodyPr/>
                    <a:lstStyle/>
                    <a:p>
                      <a:pPr algn="r" fontAlgn="ctr"/>
                      <a:r>
                        <a:rPr lang="en-GB" sz="1400">
                          <a:effectLst/>
                        </a:rPr>
                        <a:t>47.834721</a:t>
                      </a:r>
                    </a:p>
                  </a:txBody>
                  <a:tcPr marL="53881" marR="53881" marT="26940" marB="26940" anchor="ctr">
                    <a:lnL>
                      <a:noFill/>
                    </a:lnL>
                    <a:lnR>
                      <a:noFill/>
                    </a:lnR>
                    <a:lnT w="12700" cap="flat" cmpd="sng" algn="ctr">
                      <a:solidFill>
                        <a:schemeClr val="tx1"/>
                      </a:solidFill>
                      <a:prstDash val="solid"/>
                      <a:round/>
                      <a:headEnd type="none" w="med" len="med"/>
                      <a:tailEnd type="none" w="med" len="med"/>
                    </a:lnT>
                    <a:lnB>
                      <a:noFill/>
                    </a:lnB>
                    <a:solidFill>
                      <a:srgbClr val="F5F5F5"/>
                    </a:solidFill>
                  </a:tcPr>
                </a:tc>
                <a:tc>
                  <a:txBody>
                    <a:bodyPr/>
                    <a:lstStyle/>
                    <a:p>
                      <a:pPr algn="r" fontAlgn="ctr"/>
                      <a:r>
                        <a:rPr lang="en-GB" sz="1400" dirty="0">
                          <a:effectLst/>
                        </a:rPr>
                        <a:t>26.939743</a:t>
                      </a:r>
                    </a:p>
                  </a:txBody>
                  <a:tcPr marL="53881" marR="53881" marT="26940" marB="26940" anchor="ctr">
                    <a:lnL>
                      <a:noFill/>
                    </a:lnL>
                    <a:lnR>
                      <a:noFill/>
                    </a:lnR>
                    <a:lnT w="12700" cap="flat" cmpd="sng" algn="ctr">
                      <a:solidFill>
                        <a:schemeClr val="tx1"/>
                      </a:solidFill>
                      <a:prstDash val="solid"/>
                      <a:round/>
                      <a:headEnd type="none" w="med" len="med"/>
                      <a:tailEnd type="none" w="med" len="med"/>
                    </a:lnT>
                    <a:lnB>
                      <a:noFill/>
                    </a:lnB>
                    <a:solidFill>
                      <a:srgbClr val="F5F5F5"/>
                    </a:solidFill>
                  </a:tcPr>
                </a:tc>
                <a:extLst>
                  <a:ext uri="{0D108BD9-81ED-4DB2-BD59-A6C34878D82A}">
                    <a16:rowId xmlns:a16="http://schemas.microsoft.com/office/drawing/2014/main" val="1477345657"/>
                  </a:ext>
                </a:extLst>
              </a:tr>
              <a:tr h="271021">
                <a:tc>
                  <a:txBody>
                    <a:bodyPr/>
                    <a:lstStyle/>
                    <a:p>
                      <a:pPr algn="r" fontAlgn="ctr"/>
                      <a:r>
                        <a:rPr lang="en-GB" sz="1400" b="1">
                          <a:effectLst/>
                        </a:rPr>
                        <a:t>bullseye</a:t>
                      </a:r>
                    </a:p>
                  </a:txBody>
                  <a:tcPr marL="53881" marR="53881" marT="26940" marB="26940" anchor="ctr">
                    <a:lnL>
                      <a:noFill/>
                    </a:lnL>
                    <a:lnR>
                      <a:noFill/>
                    </a:lnR>
                    <a:lnT>
                      <a:noFill/>
                    </a:lnT>
                    <a:lnB>
                      <a:noFill/>
                    </a:lnB>
                  </a:tcPr>
                </a:tc>
                <a:tc>
                  <a:txBody>
                    <a:bodyPr/>
                    <a:lstStyle/>
                    <a:p>
                      <a:pPr algn="r" fontAlgn="ctr"/>
                      <a:r>
                        <a:rPr lang="en-GB" sz="1400">
                          <a:effectLst/>
                        </a:rPr>
                        <a:t>142</a:t>
                      </a:r>
                    </a:p>
                  </a:txBody>
                  <a:tcPr marL="53881" marR="53881" marT="26940" marB="26940" anchor="ctr">
                    <a:lnL>
                      <a:noFill/>
                    </a:lnL>
                    <a:lnR>
                      <a:noFill/>
                    </a:lnR>
                    <a:lnT>
                      <a:noFill/>
                    </a:lnT>
                    <a:lnB>
                      <a:noFill/>
                    </a:lnB>
                  </a:tcPr>
                </a:tc>
                <a:tc>
                  <a:txBody>
                    <a:bodyPr/>
                    <a:lstStyle/>
                    <a:p>
                      <a:pPr algn="r" fontAlgn="ctr"/>
                      <a:r>
                        <a:rPr lang="en-GB" sz="1400">
                          <a:effectLst/>
                        </a:rPr>
                        <a:t>54.268730</a:t>
                      </a:r>
                    </a:p>
                  </a:txBody>
                  <a:tcPr marL="53881" marR="53881" marT="26940" marB="26940" anchor="ctr">
                    <a:lnL>
                      <a:noFill/>
                    </a:lnL>
                    <a:lnR>
                      <a:noFill/>
                    </a:lnR>
                    <a:lnT>
                      <a:noFill/>
                    </a:lnT>
                    <a:lnB>
                      <a:noFill/>
                    </a:lnB>
                  </a:tcPr>
                </a:tc>
                <a:tc>
                  <a:txBody>
                    <a:bodyPr/>
                    <a:lstStyle/>
                    <a:p>
                      <a:pPr algn="r" fontAlgn="ctr"/>
                      <a:r>
                        <a:rPr lang="en-GB" sz="1400">
                          <a:effectLst/>
                        </a:rPr>
                        <a:t>16.769239</a:t>
                      </a:r>
                    </a:p>
                  </a:txBody>
                  <a:tcPr marL="53881" marR="53881" marT="26940" marB="26940" anchor="ctr">
                    <a:lnL>
                      <a:noFill/>
                    </a:lnL>
                    <a:lnR>
                      <a:noFill/>
                    </a:lnR>
                    <a:lnT>
                      <a:noFill/>
                    </a:lnT>
                    <a:lnB>
                      <a:noFill/>
                    </a:lnB>
                  </a:tcPr>
                </a:tc>
                <a:tc>
                  <a:txBody>
                    <a:bodyPr/>
                    <a:lstStyle/>
                    <a:p>
                      <a:pPr algn="r" fontAlgn="ctr"/>
                      <a:r>
                        <a:rPr lang="en-GB" sz="1400">
                          <a:effectLst/>
                        </a:rPr>
                        <a:t>142</a:t>
                      </a:r>
                    </a:p>
                  </a:txBody>
                  <a:tcPr marL="53881" marR="53881" marT="26940" marB="26940" anchor="ctr">
                    <a:lnL>
                      <a:noFill/>
                    </a:lnL>
                    <a:lnR>
                      <a:noFill/>
                    </a:lnR>
                    <a:lnT>
                      <a:noFill/>
                    </a:lnT>
                    <a:lnB>
                      <a:noFill/>
                    </a:lnB>
                  </a:tcPr>
                </a:tc>
                <a:tc>
                  <a:txBody>
                    <a:bodyPr/>
                    <a:lstStyle/>
                    <a:p>
                      <a:pPr algn="r" fontAlgn="ctr"/>
                      <a:r>
                        <a:rPr lang="en-GB" sz="1400">
                          <a:effectLst/>
                        </a:rPr>
                        <a:t>47.830823</a:t>
                      </a:r>
                    </a:p>
                  </a:txBody>
                  <a:tcPr marL="53881" marR="53881" marT="26940" marB="26940" anchor="ctr">
                    <a:lnL>
                      <a:noFill/>
                    </a:lnL>
                    <a:lnR>
                      <a:noFill/>
                    </a:lnR>
                    <a:lnT>
                      <a:noFill/>
                    </a:lnT>
                    <a:lnB>
                      <a:noFill/>
                    </a:lnB>
                  </a:tcPr>
                </a:tc>
                <a:tc>
                  <a:txBody>
                    <a:bodyPr/>
                    <a:lstStyle/>
                    <a:p>
                      <a:pPr algn="r" fontAlgn="ctr"/>
                      <a:r>
                        <a:rPr lang="en-GB" sz="1400">
                          <a:effectLst/>
                        </a:rPr>
                        <a:t>26.935727</a:t>
                      </a:r>
                    </a:p>
                  </a:txBody>
                  <a:tcPr marL="53881" marR="53881" marT="26940" marB="26940" anchor="ctr">
                    <a:lnL>
                      <a:noFill/>
                    </a:lnL>
                    <a:lnR>
                      <a:noFill/>
                    </a:lnR>
                    <a:lnT>
                      <a:noFill/>
                    </a:lnT>
                    <a:lnB>
                      <a:noFill/>
                    </a:lnB>
                  </a:tcPr>
                </a:tc>
                <a:extLst>
                  <a:ext uri="{0D108BD9-81ED-4DB2-BD59-A6C34878D82A}">
                    <a16:rowId xmlns:a16="http://schemas.microsoft.com/office/drawing/2014/main" val="1798644228"/>
                  </a:ext>
                </a:extLst>
              </a:tr>
              <a:tr h="271021">
                <a:tc>
                  <a:txBody>
                    <a:bodyPr/>
                    <a:lstStyle/>
                    <a:p>
                      <a:pPr algn="r" fontAlgn="ctr"/>
                      <a:r>
                        <a:rPr lang="en-GB" sz="1400" b="1">
                          <a:effectLst/>
                        </a:rPr>
                        <a:t>circle</a:t>
                      </a:r>
                    </a:p>
                  </a:txBody>
                  <a:tcPr marL="53881" marR="53881" marT="26940" marB="26940" anchor="ctr">
                    <a:lnL>
                      <a:noFill/>
                    </a:lnL>
                    <a:lnR>
                      <a:noFill/>
                    </a:lnR>
                    <a:lnT>
                      <a:noFill/>
                    </a:lnT>
                    <a:lnB>
                      <a:noFill/>
                    </a:lnB>
                    <a:solidFill>
                      <a:srgbClr val="F5F5F5"/>
                    </a:solidFill>
                  </a:tcPr>
                </a:tc>
                <a:tc>
                  <a:txBody>
                    <a:bodyPr/>
                    <a:lstStyle/>
                    <a:p>
                      <a:pPr algn="r" fontAlgn="ctr"/>
                      <a:r>
                        <a:rPr lang="en-GB" sz="1400">
                          <a:effectLst/>
                        </a:rPr>
                        <a:t>142</a:t>
                      </a:r>
                    </a:p>
                  </a:txBody>
                  <a:tcPr marL="53881" marR="53881" marT="26940" marB="26940" anchor="ctr">
                    <a:lnL>
                      <a:noFill/>
                    </a:lnL>
                    <a:lnR>
                      <a:noFill/>
                    </a:lnR>
                    <a:lnT>
                      <a:noFill/>
                    </a:lnT>
                    <a:lnB>
                      <a:noFill/>
                    </a:lnB>
                    <a:solidFill>
                      <a:srgbClr val="F5F5F5"/>
                    </a:solidFill>
                  </a:tcPr>
                </a:tc>
                <a:tc>
                  <a:txBody>
                    <a:bodyPr/>
                    <a:lstStyle/>
                    <a:p>
                      <a:pPr algn="r" fontAlgn="ctr"/>
                      <a:r>
                        <a:rPr lang="en-GB" sz="1400">
                          <a:effectLst/>
                        </a:rPr>
                        <a:t>54.267320</a:t>
                      </a:r>
                    </a:p>
                  </a:txBody>
                  <a:tcPr marL="53881" marR="53881" marT="26940" marB="26940" anchor="ctr">
                    <a:lnL>
                      <a:noFill/>
                    </a:lnL>
                    <a:lnR>
                      <a:noFill/>
                    </a:lnR>
                    <a:lnT>
                      <a:noFill/>
                    </a:lnT>
                    <a:lnB>
                      <a:noFill/>
                    </a:lnB>
                    <a:solidFill>
                      <a:srgbClr val="F5F5F5"/>
                    </a:solidFill>
                  </a:tcPr>
                </a:tc>
                <a:tc>
                  <a:txBody>
                    <a:bodyPr/>
                    <a:lstStyle/>
                    <a:p>
                      <a:pPr algn="r" fontAlgn="ctr"/>
                      <a:r>
                        <a:rPr lang="en-GB" sz="1400">
                          <a:effectLst/>
                        </a:rPr>
                        <a:t>16.760013</a:t>
                      </a:r>
                    </a:p>
                  </a:txBody>
                  <a:tcPr marL="53881" marR="53881" marT="26940" marB="26940" anchor="ctr">
                    <a:lnL>
                      <a:noFill/>
                    </a:lnL>
                    <a:lnR>
                      <a:noFill/>
                    </a:lnR>
                    <a:lnT>
                      <a:noFill/>
                    </a:lnT>
                    <a:lnB>
                      <a:noFill/>
                    </a:lnB>
                    <a:solidFill>
                      <a:srgbClr val="F5F5F5"/>
                    </a:solidFill>
                  </a:tcPr>
                </a:tc>
                <a:tc>
                  <a:txBody>
                    <a:bodyPr/>
                    <a:lstStyle/>
                    <a:p>
                      <a:pPr algn="r" fontAlgn="ctr"/>
                      <a:r>
                        <a:rPr lang="en-GB" sz="1400">
                          <a:effectLst/>
                        </a:rPr>
                        <a:t>142</a:t>
                      </a:r>
                    </a:p>
                  </a:txBody>
                  <a:tcPr marL="53881" marR="53881" marT="26940" marB="26940" anchor="ctr">
                    <a:lnL>
                      <a:noFill/>
                    </a:lnL>
                    <a:lnR>
                      <a:noFill/>
                    </a:lnR>
                    <a:lnT>
                      <a:noFill/>
                    </a:lnT>
                    <a:lnB>
                      <a:noFill/>
                    </a:lnB>
                    <a:solidFill>
                      <a:srgbClr val="F5F5F5"/>
                    </a:solidFill>
                  </a:tcPr>
                </a:tc>
                <a:tc>
                  <a:txBody>
                    <a:bodyPr/>
                    <a:lstStyle/>
                    <a:p>
                      <a:pPr algn="r" fontAlgn="ctr"/>
                      <a:r>
                        <a:rPr lang="en-GB" sz="1400">
                          <a:effectLst/>
                        </a:rPr>
                        <a:t>47.837717</a:t>
                      </a:r>
                    </a:p>
                  </a:txBody>
                  <a:tcPr marL="53881" marR="53881" marT="26940" marB="26940" anchor="ctr">
                    <a:lnL>
                      <a:noFill/>
                    </a:lnL>
                    <a:lnR>
                      <a:noFill/>
                    </a:lnR>
                    <a:lnT>
                      <a:noFill/>
                    </a:lnT>
                    <a:lnB>
                      <a:noFill/>
                    </a:lnB>
                    <a:solidFill>
                      <a:srgbClr val="F5F5F5"/>
                    </a:solidFill>
                  </a:tcPr>
                </a:tc>
                <a:tc>
                  <a:txBody>
                    <a:bodyPr/>
                    <a:lstStyle/>
                    <a:p>
                      <a:pPr algn="r" fontAlgn="ctr"/>
                      <a:r>
                        <a:rPr lang="en-GB" sz="1400">
                          <a:effectLst/>
                        </a:rPr>
                        <a:t>26.930036</a:t>
                      </a:r>
                    </a:p>
                  </a:txBody>
                  <a:tcPr marL="53881" marR="53881" marT="26940" marB="26940" anchor="ctr">
                    <a:lnL>
                      <a:noFill/>
                    </a:lnL>
                    <a:lnR>
                      <a:noFill/>
                    </a:lnR>
                    <a:lnT>
                      <a:noFill/>
                    </a:lnT>
                    <a:lnB>
                      <a:noFill/>
                    </a:lnB>
                    <a:solidFill>
                      <a:srgbClr val="F5F5F5"/>
                    </a:solidFill>
                  </a:tcPr>
                </a:tc>
                <a:extLst>
                  <a:ext uri="{0D108BD9-81ED-4DB2-BD59-A6C34878D82A}">
                    <a16:rowId xmlns:a16="http://schemas.microsoft.com/office/drawing/2014/main" val="3789473587"/>
                  </a:ext>
                </a:extLst>
              </a:tr>
              <a:tr h="271021">
                <a:tc>
                  <a:txBody>
                    <a:bodyPr/>
                    <a:lstStyle/>
                    <a:p>
                      <a:pPr algn="r" fontAlgn="ctr"/>
                      <a:r>
                        <a:rPr lang="en-GB" sz="1400" b="1">
                          <a:effectLst/>
                        </a:rPr>
                        <a:t>dino</a:t>
                      </a:r>
                    </a:p>
                  </a:txBody>
                  <a:tcPr marL="53881" marR="53881" marT="26940" marB="26940" anchor="ctr">
                    <a:lnL>
                      <a:noFill/>
                    </a:lnL>
                    <a:lnR>
                      <a:noFill/>
                    </a:lnR>
                    <a:lnT>
                      <a:noFill/>
                    </a:lnT>
                    <a:lnB>
                      <a:noFill/>
                    </a:lnB>
                  </a:tcPr>
                </a:tc>
                <a:tc>
                  <a:txBody>
                    <a:bodyPr/>
                    <a:lstStyle/>
                    <a:p>
                      <a:pPr algn="r" fontAlgn="ctr"/>
                      <a:r>
                        <a:rPr lang="en-GB" sz="1400">
                          <a:effectLst/>
                        </a:rPr>
                        <a:t>142</a:t>
                      </a:r>
                    </a:p>
                  </a:txBody>
                  <a:tcPr marL="53881" marR="53881" marT="26940" marB="26940" anchor="ctr">
                    <a:lnL>
                      <a:noFill/>
                    </a:lnL>
                    <a:lnR>
                      <a:noFill/>
                    </a:lnR>
                    <a:lnT>
                      <a:noFill/>
                    </a:lnT>
                    <a:lnB>
                      <a:noFill/>
                    </a:lnB>
                  </a:tcPr>
                </a:tc>
                <a:tc>
                  <a:txBody>
                    <a:bodyPr/>
                    <a:lstStyle/>
                    <a:p>
                      <a:pPr algn="r" fontAlgn="ctr"/>
                      <a:r>
                        <a:rPr lang="en-GB" sz="1400">
                          <a:effectLst/>
                        </a:rPr>
                        <a:t>54.263273</a:t>
                      </a:r>
                    </a:p>
                  </a:txBody>
                  <a:tcPr marL="53881" marR="53881" marT="26940" marB="26940" anchor="ctr">
                    <a:lnL>
                      <a:noFill/>
                    </a:lnL>
                    <a:lnR>
                      <a:noFill/>
                    </a:lnR>
                    <a:lnT>
                      <a:noFill/>
                    </a:lnT>
                    <a:lnB>
                      <a:noFill/>
                    </a:lnB>
                  </a:tcPr>
                </a:tc>
                <a:tc>
                  <a:txBody>
                    <a:bodyPr/>
                    <a:lstStyle/>
                    <a:p>
                      <a:pPr algn="r" fontAlgn="ctr"/>
                      <a:r>
                        <a:rPr lang="en-GB" sz="1400">
                          <a:effectLst/>
                        </a:rPr>
                        <a:t>16.765142</a:t>
                      </a:r>
                    </a:p>
                  </a:txBody>
                  <a:tcPr marL="53881" marR="53881" marT="26940" marB="26940" anchor="ctr">
                    <a:lnL>
                      <a:noFill/>
                    </a:lnL>
                    <a:lnR>
                      <a:noFill/>
                    </a:lnR>
                    <a:lnT>
                      <a:noFill/>
                    </a:lnT>
                    <a:lnB>
                      <a:noFill/>
                    </a:lnB>
                  </a:tcPr>
                </a:tc>
                <a:tc>
                  <a:txBody>
                    <a:bodyPr/>
                    <a:lstStyle/>
                    <a:p>
                      <a:pPr algn="r" fontAlgn="ctr"/>
                      <a:r>
                        <a:rPr lang="en-GB" sz="1400">
                          <a:effectLst/>
                        </a:rPr>
                        <a:t>142</a:t>
                      </a:r>
                    </a:p>
                  </a:txBody>
                  <a:tcPr marL="53881" marR="53881" marT="26940" marB="26940" anchor="ctr">
                    <a:lnL>
                      <a:noFill/>
                    </a:lnL>
                    <a:lnR>
                      <a:noFill/>
                    </a:lnR>
                    <a:lnT>
                      <a:noFill/>
                    </a:lnT>
                    <a:lnB>
                      <a:noFill/>
                    </a:lnB>
                  </a:tcPr>
                </a:tc>
                <a:tc>
                  <a:txBody>
                    <a:bodyPr/>
                    <a:lstStyle/>
                    <a:p>
                      <a:pPr algn="r" fontAlgn="ctr"/>
                      <a:r>
                        <a:rPr lang="en-GB" sz="1400">
                          <a:effectLst/>
                        </a:rPr>
                        <a:t>47.832253</a:t>
                      </a:r>
                    </a:p>
                  </a:txBody>
                  <a:tcPr marL="53881" marR="53881" marT="26940" marB="26940" anchor="ctr">
                    <a:lnL>
                      <a:noFill/>
                    </a:lnL>
                    <a:lnR>
                      <a:noFill/>
                    </a:lnR>
                    <a:lnT>
                      <a:noFill/>
                    </a:lnT>
                    <a:lnB>
                      <a:noFill/>
                    </a:lnB>
                  </a:tcPr>
                </a:tc>
                <a:tc>
                  <a:txBody>
                    <a:bodyPr/>
                    <a:lstStyle/>
                    <a:p>
                      <a:pPr algn="r" fontAlgn="ctr"/>
                      <a:r>
                        <a:rPr lang="en-GB" sz="1400">
                          <a:effectLst/>
                        </a:rPr>
                        <a:t>26.935403</a:t>
                      </a:r>
                    </a:p>
                  </a:txBody>
                  <a:tcPr marL="53881" marR="53881" marT="26940" marB="26940" anchor="ctr">
                    <a:lnL>
                      <a:noFill/>
                    </a:lnL>
                    <a:lnR>
                      <a:noFill/>
                    </a:lnR>
                    <a:lnT>
                      <a:noFill/>
                    </a:lnT>
                    <a:lnB>
                      <a:noFill/>
                    </a:lnB>
                  </a:tcPr>
                </a:tc>
                <a:extLst>
                  <a:ext uri="{0D108BD9-81ED-4DB2-BD59-A6C34878D82A}">
                    <a16:rowId xmlns:a16="http://schemas.microsoft.com/office/drawing/2014/main" val="1713700968"/>
                  </a:ext>
                </a:extLst>
              </a:tr>
              <a:tr h="271021">
                <a:tc>
                  <a:txBody>
                    <a:bodyPr/>
                    <a:lstStyle/>
                    <a:p>
                      <a:pPr algn="r" fontAlgn="ctr"/>
                      <a:r>
                        <a:rPr lang="en-GB" sz="1400" b="1">
                          <a:effectLst/>
                        </a:rPr>
                        <a:t>dots</a:t>
                      </a:r>
                    </a:p>
                  </a:txBody>
                  <a:tcPr marL="53881" marR="53881" marT="26940" marB="26940" anchor="ctr">
                    <a:lnL>
                      <a:noFill/>
                    </a:lnL>
                    <a:lnR>
                      <a:noFill/>
                    </a:lnR>
                    <a:lnT>
                      <a:noFill/>
                    </a:lnT>
                    <a:lnB>
                      <a:noFill/>
                    </a:lnB>
                    <a:solidFill>
                      <a:srgbClr val="F5F5F5"/>
                    </a:solidFill>
                  </a:tcPr>
                </a:tc>
                <a:tc>
                  <a:txBody>
                    <a:bodyPr/>
                    <a:lstStyle/>
                    <a:p>
                      <a:pPr algn="r" fontAlgn="ctr"/>
                      <a:r>
                        <a:rPr lang="en-GB" sz="1400">
                          <a:effectLst/>
                        </a:rPr>
                        <a:t>142</a:t>
                      </a:r>
                    </a:p>
                  </a:txBody>
                  <a:tcPr marL="53881" marR="53881" marT="26940" marB="26940" anchor="ctr">
                    <a:lnL>
                      <a:noFill/>
                    </a:lnL>
                    <a:lnR>
                      <a:noFill/>
                    </a:lnR>
                    <a:lnT>
                      <a:noFill/>
                    </a:lnT>
                    <a:lnB>
                      <a:noFill/>
                    </a:lnB>
                    <a:solidFill>
                      <a:srgbClr val="F5F5F5"/>
                    </a:solidFill>
                  </a:tcPr>
                </a:tc>
                <a:tc>
                  <a:txBody>
                    <a:bodyPr/>
                    <a:lstStyle/>
                    <a:p>
                      <a:pPr algn="r" fontAlgn="ctr"/>
                      <a:r>
                        <a:rPr lang="en-GB" sz="1400">
                          <a:effectLst/>
                        </a:rPr>
                        <a:t>54.260303</a:t>
                      </a:r>
                    </a:p>
                  </a:txBody>
                  <a:tcPr marL="53881" marR="53881" marT="26940" marB="26940" anchor="ctr">
                    <a:lnL>
                      <a:noFill/>
                    </a:lnL>
                    <a:lnR>
                      <a:noFill/>
                    </a:lnR>
                    <a:lnT>
                      <a:noFill/>
                    </a:lnT>
                    <a:lnB>
                      <a:noFill/>
                    </a:lnB>
                    <a:solidFill>
                      <a:srgbClr val="F5F5F5"/>
                    </a:solidFill>
                  </a:tcPr>
                </a:tc>
                <a:tc>
                  <a:txBody>
                    <a:bodyPr/>
                    <a:lstStyle/>
                    <a:p>
                      <a:pPr algn="r" fontAlgn="ctr"/>
                      <a:r>
                        <a:rPr lang="en-GB" sz="1400">
                          <a:effectLst/>
                        </a:rPr>
                        <a:t>16.767735</a:t>
                      </a:r>
                    </a:p>
                  </a:txBody>
                  <a:tcPr marL="53881" marR="53881" marT="26940" marB="26940" anchor="ctr">
                    <a:lnL>
                      <a:noFill/>
                    </a:lnL>
                    <a:lnR>
                      <a:noFill/>
                    </a:lnR>
                    <a:lnT>
                      <a:noFill/>
                    </a:lnT>
                    <a:lnB>
                      <a:noFill/>
                    </a:lnB>
                    <a:solidFill>
                      <a:srgbClr val="F5F5F5"/>
                    </a:solidFill>
                  </a:tcPr>
                </a:tc>
                <a:tc>
                  <a:txBody>
                    <a:bodyPr/>
                    <a:lstStyle/>
                    <a:p>
                      <a:pPr algn="r" fontAlgn="ctr"/>
                      <a:r>
                        <a:rPr lang="en-GB" sz="1400">
                          <a:effectLst/>
                        </a:rPr>
                        <a:t>142</a:t>
                      </a:r>
                    </a:p>
                  </a:txBody>
                  <a:tcPr marL="53881" marR="53881" marT="26940" marB="26940" anchor="ctr">
                    <a:lnL>
                      <a:noFill/>
                    </a:lnL>
                    <a:lnR>
                      <a:noFill/>
                    </a:lnR>
                    <a:lnT>
                      <a:noFill/>
                    </a:lnT>
                    <a:lnB>
                      <a:noFill/>
                    </a:lnB>
                    <a:solidFill>
                      <a:srgbClr val="F5F5F5"/>
                    </a:solidFill>
                  </a:tcPr>
                </a:tc>
                <a:tc>
                  <a:txBody>
                    <a:bodyPr/>
                    <a:lstStyle/>
                    <a:p>
                      <a:pPr algn="r" fontAlgn="ctr"/>
                      <a:r>
                        <a:rPr lang="en-GB" sz="1400">
                          <a:effectLst/>
                        </a:rPr>
                        <a:t>47.839829</a:t>
                      </a:r>
                    </a:p>
                  </a:txBody>
                  <a:tcPr marL="53881" marR="53881" marT="26940" marB="26940" anchor="ctr">
                    <a:lnL>
                      <a:noFill/>
                    </a:lnL>
                    <a:lnR>
                      <a:noFill/>
                    </a:lnR>
                    <a:lnT>
                      <a:noFill/>
                    </a:lnT>
                    <a:lnB>
                      <a:noFill/>
                    </a:lnB>
                    <a:solidFill>
                      <a:srgbClr val="F5F5F5"/>
                    </a:solidFill>
                  </a:tcPr>
                </a:tc>
                <a:tc>
                  <a:txBody>
                    <a:bodyPr/>
                    <a:lstStyle/>
                    <a:p>
                      <a:pPr algn="r" fontAlgn="ctr"/>
                      <a:r>
                        <a:rPr lang="en-GB" sz="1400">
                          <a:effectLst/>
                        </a:rPr>
                        <a:t>26.930192</a:t>
                      </a:r>
                    </a:p>
                  </a:txBody>
                  <a:tcPr marL="53881" marR="53881" marT="26940" marB="26940" anchor="ctr">
                    <a:lnL>
                      <a:noFill/>
                    </a:lnL>
                    <a:lnR>
                      <a:noFill/>
                    </a:lnR>
                    <a:lnT>
                      <a:noFill/>
                    </a:lnT>
                    <a:lnB>
                      <a:noFill/>
                    </a:lnB>
                    <a:solidFill>
                      <a:srgbClr val="F5F5F5"/>
                    </a:solidFill>
                  </a:tcPr>
                </a:tc>
                <a:extLst>
                  <a:ext uri="{0D108BD9-81ED-4DB2-BD59-A6C34878D82A}">
                    <a16:rowId xmlns:a16="http://schemas.microsoft.com/office/drawing/2014/main" val="2567624515"/>
                  </a:ext>
                </a:extLst>
              </a:tr>
              <a:tr h="271021">
                <a:tc>
                  <a:txBody>
                    <a:bodyPr/>
                    <a:lstStyle/>
                    <a:p>
                      <a:pPr algn="r" fontAlgn="ctr"/>
                      <a:r>
                        <a:rPr lang="en-GB" sz="1400" b="1">
                          <a:effectLst/>
                        </a:rPr>
                        <a:t>h_lines</a:t>
                      </a:r>
                    </a:p>
                  </a:txBody>
                  <a:tcPr marL="53881" marR="53881" marT="26940" marB="26940" anchor="ctr">
                    <a:lnL>
                      <a:noFill/>
                    </a:lnL>
                    <a:lnR>
                      <a:noFill/>
                    </a:lnR>
                    <a:lnT>
                      <a:noFill/>
                    </a:lnT>
                    <a:lnB>
                      <a:noFill/>
                    </a:lnB>
                  </a:tcPr>
                </a:tc>
                <a:tc>
                  <a:txBody>
                    <a:bodyPr/>
                    <a:lstStyle/>
                    <a:p>
                      <a:pPr algn="r" fontAlgn="ctr"/>
                      <a:r>
                        <a:rPr lang="en-GB" sz="1400">
                          <a:effectLst/>
                        </a:rPr>
                        <a:t>142</a:t>
                      </a:r>
                    </a:p>
                  </a:txBody>
                  <a:tcPr marL="53881" marR="53881" marT="26940" marB="26940" anchor="ctr">
                    <a:lnL>
                      <a:noFill/>
                    </a:lnL>
                    <a:lnR>
                      <a:noFill/>
                    </a:lnR>
                    <a:lnT>
                      <a:noFill/>
                    </a:lnT>
                    <a:lnB>
                      <a:noFill/>
                    </a:lnB>
                  </a:tcPr>
                </a:tc>
                <a:tc>
                  <a:txBody>
                    <a:bodyPr/>
                    <a:lstStyle/>
                    <a:p>
                      <a:pPr algn="r" fontAlgn="ctr"/>
                      <a:r>
                        <a:rPr lang="en-GB" sz="1400">
                          <a:effectLst/>
                        </a:rPr>
                        <a:t>54.261442</a:t>
                      </a:r>
                    </a:p>
                  </a:txBody>
                  <a:tcPr marL="53881" marR="53881" marT="26940" marB="26940" anchor="ctr">
                    <a:lnL>
                      <a:noFill/>
                    </a:lnL>
                    <a:lnR>
                      <a:noFill/>
                    </a:lnR>
                    <a:lnT>
                      <a:noFill/>
                    </a:lnT>
                    <a:lnB>
                      <a:noFill/>
                    </a:lnB>
                  </a:tcPr>
                </a:tc>
                <a:tc>
                  <a:txBody>
                    <a:bodyPr/>
                    <a:lstStyle/>
                    <a:p>
                      <a:pPr algn="r" fontAlgn="ctr"/>
                      <a:r>
                        <a:rPr lang="en-GB" sz="1400">
                          <a:effectLst/>
                        </a:rPr>
                        <a:t>16.765898</a:t>
                      </a:r>
                    </a:p>
                  </a:txBody>
                  <a:tcPr marL="53881" marR="53881" marT="26940" marB="26940" anchor="ctr">
                    <a:lnL>
                      <a:noFill/>
                    </a:lnL>
                    <a:lnR>
                      <a:noFill/>
                    </a:lnR>
                    <a:lnT>
                      <a:noFill/>
                    </a:lnT>
                    <a:lnB>
                      <a:noFill/>
                    </a:lnB>
                  </a:tcPr>
                </a:tc>
                <a:tc>
                  <a:txBody>
                    <a:bodyPr/>
                    <a:lstStyle/>
                    <a:p>
                      <a:pPr algn="r" fontAlgn="ctr"/>
                      <a:r>
                        <a:rPr lang="en-GB" sz="1400">
                          <a:effectLst/>
                        </a:rPr>
                        <a:t>142</a:t>
                      </a:r>
                    </a:p>
                  </a:txBody>
                  <a:tcPr marL="53881" marR="53881" marT="26940" marB="26940" anchor="ctr">
                    <a:lnL>
                      <a:noFill/>
                    </a:lnL>
                    <a:lnR>
                      <a:noFill/>
                    </a:lnR>
                    <a:lnT>
                      <a:noFill/>
                    </a:lnT>
                    <a:lnB>
                      <a:noFill/>
                    </a:lnB>
                  </a:tcPr>
                </a:tc>
                <a:tc>
                  <a:txBody>
                    <a:bodyPr/>
                    <a:lstStyle/>
                    <a:p>
                      <a:pPr algn="r" fontAlgn="ctr"/>
                      <a:r>
                        <a:rPr lang="en-GB" sz="1400">
                          <a:effectLst/>
                        </a:rPr>
                        <a:t>47.830252</a:t>
                      </a:r>
                    </a:p>
                  </a:txBody>
                  <a:tcPr marL="53881" marR="53881" marT="26940" marB="26940" anchor="ctr">
                    <a:lnL>
                      <a:noFill/>
                    </a:lnL>
                    <a:lnR>
                      <a:noFill/>
                    </a:lnR>
                    <a:lnT>
                      <a:noFill/>
                    </a:lnT>
                    <a:lnB>
                      <a:noFill/>
                    </a:lnB>
                  </a:tcPr>
                </a:tc>
                <a:tc>
                  <a:txBody>
                    <a:bodyPr/>
                    <a:lstStyle/>
                    <a:p>
                      <a:pPr algn="r" fontAlgn="ctr"/>
                      <a:r>
                        <a:rPr lang="en-GB" sz="1400">
                          <a:effectLst/>
                        </a:rPr>
                        <a:t>26.939876</a:t>
                      </a:r>
                    </a:p>
                  </a:txBody>
                  <a:tcPr marL="53881" marR="53881" marT="26940" marB="26940" anchor="ctr">
                    <a:lnL>
                      <a:noFill/>
                    </a:lnL>
                    <a:lnR>
                      <a:noFill/>
                    </a:lnR>
                    <a:lnT>
                      <a:noFill/>
                    </a:lnT>
                    <a:lnB>
                      <a:noFill/>
                    </a:lnB>
                  </a:tcPr>
                </a:tc>
                <a:extLst>
                  <a:ext uri="{0D108BD9-81ED-4DB2-BD59-A6C34878D82A}">
                    <a16:rowId xmlns:a16="http://schemas.microsoft.com/office/drawing/2014/main" val="79820470"/>
                  </a:ext>
                </a:extLst>
              </a:tr>
              <a:tr h="271021">
                <a:tc>
                  <a:txBody>
                    <a:bodyPr/>
                    <a:lstStyle/>
                    <a:p>
                      <a:pPr algn="r" fontAlgn="ctr"/>
                      <a:r>
                        <a:rPr lang="en-GB" sz="1400" b="1">
                          <a:effectLst/>
                        </a:rPr>
                        <a:t>high_lines</a:t>
                      </a:r>
                    </a:p>
                  </a:txBody>
                  <a:tcPr marL="53881" marR="53881" marT="26940" marB="26940" anchor="ctr">
                    <a:lnL>
                      <a:noFill/>
                    </a:lnL>
                    <a:lnR>
                      <a:noFill/>
                    </a:lnR>
                    <a:lnT>
                      <a:noFill/>
                    </a:lnT>
                    <a:lnB>
                      <a:noFill/>
                    </a:lnB>
                    <a:solidFill>
                      <a:srgbClr val="F5F5F5"/>
                    </a:solidFill>
                  </a:tcPr>
                </a:tc>
                <a:tc>
                  <a:txBody>
                    <a:bodyPr/>
                    <a:lstStyle/>
                    <a:p>
                      <a:pPr algn="r" fontAlgn="ctr"/>
                      <a:r>
                        <a:rPr lang="en-GB" sz="1400">
                          <a:effectLst/>
                        </a:rPr>
                        <a:t>142</a:t>
                      </a:r>
                    </a:p>
                  </a:txBody>
                  <a:tcPr marL="53881" marR="53881" marT="26940" marB="26940" anchor="ctr">
                    <a:lnL>
                      <a:noFill/>
                    </a:lnL>
                    <a:lnR>
                      <a:noFill/>
                    </a:lnR>
                    <a:lnT>
                      <a:noFill/>
                    </a:lnT>
                    <a:lnB>
                      <a:noFill/>
                    </a:lnB>
                    <a:solidFill>
                      <a:srgbClr val="F5F5F5"/>
                    </a:solidFill>
                  </a:tcPr>
                </a:tc>
                <a:tc>
                  <a:txBody>
                    <a:bodyPr/>
                    <a:lstStyle/>
                    <a:p>
                      <a:pPr algn="r" fontAlgn="ctr"/>
                      <a:r>
                        <a:rPr lang="en-GB" sz="1400">
                          <a:effectLst/>
                        </a:rPr>
                        <a:t>54.268805</a:t>
                      </a:r>
                    </a:p>
                  </a:txBody>
                  <a:tcPr marL="53881" marR="53881" marT="26940" marB="26940" anchor="ctr">
                    <a:lnL>
                      <a:noFill/>
                    </a:lnL>
                    <a:lnR>
                      <a:noFill/>
                    </a:lnR>
                    <a:lnT>
                      <a:noFill/>
                    </a:lnT>
                    <a:lnB>
                      <a:noFill/>
                    </a:lnB>
                    <a:solidFill>
                      <a:srgbClr val="F5F5F5"/>
                    </a:solidFill>
                  </a:tcPr>
                </a:tc>
                <a:tc>
                  <a:txBody>
                    <a:bodyPr/>
                    <a:lstStyle/>
                    <a:p>
                      <a:pPr algn="r" fontAlgn="ctr"/>
                      <a:r>
                        <a:rPr lang="en-GB" sz="1400">
                          <a:effectLst/>
                        </a:rPr>
                        <a:t>16.766704</a:t>
                      </a:r>
                    </a:p>
                  </a:txBody>
                  <a:tcPr marL="53881" marR="53881" marT="26940" marB="26940" anchor="ctr">
                    <a:lnL>
                      <a:noFill/>
                    </a:lnL>
                    <a:lnR>
                      <a:noFill/>
                    </a:lnR>
                    <a:lnT>
                      <a:noFill/>
                    </a:lnT>
                    <a:lnB>
                      <a:noFill/>
                    </a:lnB>
                    <a:solidFill>
                      <a:srgbClr val="F5F5F5"/>
                    </a:solidFill>
                  </a:tcPr>
                </a:tc>
                <a:tc>
                  <a:txBody>
                    <a:bodyPr/>
                    <a:lstStyle/>
                    <a:p>
                      <a:pPr algn="r" fontAlgn="ctr"/>
                      <a:r>
                        <a:rPr lang="en-GB" sz="1400">
                          <a:effectLst/>
                        </a:rPr>
                        <a:t>142</a:t>
                      </a:r>
                    </a:p>
                  </a:txBody>
                  <a:tcPr marL="53881" marR="53881" marT="26940" marB="26940" anchor="ctr">
                    <a:lnL>
                      <a:noFill/>
                    </a:lnL>
                    <a:lnR>
                      <a:noFill/>
                    </a:lnR>
                    <a:lnT>
                      <a:noFill/>
                    </a:lnT>
                    <a:lnB>
                      <a:noFill/>
                    </a:lnB>
                    <a:solidFill>
                      <a:srgbClr val="F5F5F5"/>
                    </a:solidFill>
                  </a:tcPr>
                </a:tc>
                <a:tc>
                  <a:txBody>
                    <a:bodyPr/>
                    <a:lstStyle/>
                    <a:p>
                      <a:pPr algn="r" fontAlgn="ctr"/>
                      <a:r>
                        <a:rPr lang="en-GB" sz="1400">
                          <a:effectLst/>
                        </a:rPr>
                        <a:t>47.835450</a:t>
                      </a:r>
                    </a:p>
                  </a:txBody>
                  <a:tcPr marL="53881" marR="53881" marT="26940" marB="26940" anchor="ctr">
                    <a:lnL>
                      <a:noFill/>
                    </a:lnL>
                    <a:lnR>
                      <a:noFill/>
                    </a:lnR>
                    <a:lnT>
                      <a:noFill/>
                    </a:lnT>
                    <a:lnB>
                      <a:noFill/>
                    </a:lnB>
                    <a:solidFill>
                      <a:srgbClr val="F5F5F5"/>
                    </a:solidFill>
                  </a:tcPr>
                </a:tc>
                <a:tc>
                  <a:txBody>
                    <a:bodyPr/>
                    <a:lstStyle/>
                    <a:p>
                      <a:pPr algn="r" fontAlgn="ctr"/>
                      <a:r>
                        <a:rPr lang="en-GB" sz="1400">
                          <a:effectLst/>
                        </a:rPr>
                        <a:t>26.939998</a:t>
                      </a:r>
                    </a:p>
                  </a:txBody>
                  <a:tcPr marL="53881" marR="53881" marT="26940" marB="26940" anchor="ctr">
                    <a:lnL>
                      <a:noFill/>
                    </a:lnL>
                    <a:lnR>
                      <a:noFill/>
                    </a:lnR>
                    <a:lnT>
                      <a:noFill/>
                    </a:lnT>
                    <a:lnB>
                      <a:noFill/>
                    </a:lnB>
                    <a:solidFill>
                      <a:srgbClr val="F5F5F5"/>
                    </a:solidFill>
                  </a:tcPr>
                </a:tc>
                <a:extLst>
                  <a:ext uri="{0D108BD9-81ED-4DB2-BD59-A6C34878D82A}">
                    <a16:rowId xmlns:a16="http://schemas.microsoft.com/office/drawing/2014/main" val="1225982036"/>
                  </a:ext>
                </a:extLst>
              </a:tr>
              <a:tr h="287517">
                <a:tc>
                  <a:txBody>
                    <a:bodyPr/>
                    <a:lstStyle/>
                    <a:p>
                      <a:pPr algn="r" fontAlgn="ctr"/>
                      <a:r>
                        <a:rPr lang="en-GB" sz="1400" b="1" dirty="0" err="1">
                          <a:effectLst/>
                        </a:rPr>
                        <a:t>slant_down</a:t>
                      </a:r>
                      <a:endParaRPr lang="en-GB" sz="1400" b="1" dirty="0">
                        <a:effectLst/>
                      </a:endParaRPr>
                    </a:p>
                  </a:txBody>
                  <a:tcPr marL="53881" marR="53881" marT="26940" marB="26940" anchor="ctr">
                    <a:lnL>
                      <a:noFill/>
                    </a:lnL>
                    <a:lnR>
                      <a:noFill/>
                    </a:lnR>
                    <a:lnT>
                      <a:noFill/>
                    </a:lnT>
                    <a:lnB>
                      <a:noFill/>
                    </a:lnB>
                  </a:tcPr>
                </a:tc>
                <a:tc>
                  <a:txBody>
                    <a:bodyPr/>
                    <a:lstStyle/>
                    <a:p>
                      <a:pPr algn="r" fontAlgn="ctr"/>
                      <a:r>
                        <a:rPr lang="en-GB" sz="1400">
                          <a:effectLst/>
                        </a:rPr>
                        <a:t>142</a:t>
                      </a:r>
                    </a:p>
                  </a:txBody>
                  <a:tcPr marL="53881" marR="53881" marT="26940" marB="26940" anchor="ctr">
                    <a:lnL>
                      <a:noFill/>
                    </a:lnL>
                    <a:lnR>
                      <a:noFill/>
                    </a:lnR>
                    <a:lnT>
                      <a:noFill/>
                    </a:lnT>
                    <a:lnB>
                      <a:noFill/>
                    </a:lnB>
                  </a:tcPr>
                </a:tc>
                <a:tc>
                  <a:txBody>
                    <a:bodyPr/>
                    <a:lstStyle/>
                    <a:p>
                      <a:pPr algn="r" fontAlgn="ctr"/>
                      <a:r>
                        <a:rPr lang="en-GB" sz="1400">
                          <a:effectLst/>
                        </a:rPr>
                        <a:t>54.267849</a:t>
                      </a:r>
                    </a:p>
                  </a:txBody>
                  <a:tcPr marL="53881" marR="53881" marT="26940" marB="26940" anchor="ctr">
                    <a:lnL>
                      <a:noFill/>
                    </a:lnL>
                    <a:lnR>
                      <a:noFill/>
                    </a:lnR>
                    <a:lnT>
                      <a:noFill/>
                    </a:lnT>
                    <a:lnB>
                      <a:noFill/>
                    </a:lnB>
                  </a:tcPr>
                </a:tc>
                <a:tc>
                  <a:txBody>
                    <a:bodyPr/>
                    <a:lstStyle/>
                    <a:p>
                      <a:pPr algn="r" fontAlgn="ctr"/>
                      <a:r>
                        <a:rPr lang="en-GB" sz="1400">
                          <a:effectLst/>
                        </a:rPr>
                        <a:t>16.766759</a:t>
                      </a:r>
                    </a:p>
                  </a:txBody>
                  <a:tcPr marL="53881" marR="53881" marT="26940" marB="26940" anchor="ctr">
                    <a:lnL>
                      <a:noFill/>
                    </a:lnL>
                    <a:lnR>
                      <a:noFill/>
                    </a:lnR>
                    <a:lnT>
                      <a:noFill/>
                    </a:lnT>
                    <a:lnB>
                      <a:noFill/>
                    </a:lnB>
                  </a:tcPr>
                </a:tc>
                <a:tc>
                  <a:txBody>
                    <a:bodyPr/>
                    <a:lstStyle/>
                    <a:p>
                      <a:pPr algn="r" fontAlgn="ctr"/>
                      <a:r>
                        <a:rPr lang="en-GB" sz="1400">
                          <a:effectLst/>
                        </a:rPr>
                        <a:t>142</a:t>
                      </a:r>
                    </a:p>
                  </a:txBody>
                  <a:tcPr marL="53881" marR="53881" marT="26940" marB="26940" anchor="ctr">
                    <a:lnL>
                      <a:noFill/>
                    </a:lnL>
                    <a:lnR>
                      <a:noFill/>
                    </a:lnR>
                    <a:lnT>
                      <a:noFill/>
                    </a:lnT>
                    <a:lnB>
                      <a:noFill/>
                    </a:lnB>
                  </a:tcPr>
                </a:tc>
                <a:tc>
                  <a:txBody>
                    <a:bodyPr/>
                    <a:lstStyle/>
                    <a:p>
                      <a:pPr algn="r" fontAlgn="ctr"/>
                      <a:r>
                        <a:rPr lang="en-GB" sz="1400">
                          <a:effectLst/>
                        </a:rPr>
                        <a:t>47.835896</a:t>
                      </a:r>
                    </a:p>
                  </a:txBody>
                  <a:tcPr marL="53881" marR="53881" marT="26940" marB="26940" anchor="ctr">
                    <a:lnL>
                      <a:noFill/>
                    </a:lnL>
                    <a:lnR>
                      <a:noFill/>
                    </a:lnR>
                    <a:lnT>
                      <a:noFill/>
                    </a:lnT>
                    <a:lnB>
                      <a:noFill/>
                    </a:lnB>
                  </a:tcPr>
                </a:tc>
                <a:tc>
                  <a:txBody>
                    <a:bodyPr/>
                    <a:lstStyle/>
                    <a:p>
                      <a:pPr algn="r" fontAlgn="ctr"/>
                      <a:r>
                        <a:rPr lang="en-GB" sz="1400">
                          <a:effectLst/>
                        </a:rPr>
                        <a:t>26.936105</a:t>
                      </a:r>
                    </a:p>
                  </a:txBody>
                  <a:tcPr marL="53881" marR="53881" marT="26940" marB="26940" anchor="ctr">
                    <a:lnL>
                      <a:noFill/>
                    </a:lnL>
                    <a:lnR>
                      <a:noFill/>
                    </a:lnR>
                    <a:lnT>
                      <a:noFill/>
                    </a:lnT>
                    <a:lnB>
                      <a:noFill/>
                    </a:lnB>
                  </a:tcPr>
                </a:tc>
                <a:extLst>
                  <a:ext uri="{0D108BD9-81ED-4DB2-BD59-A6C34878D82A}">
                    <a16:rowId xmlns:a16="http://schemas.microsoft.com/office/drawing/2014/main" val="3079512230"/>
                  </a:ext>
                </a:extLst>
              </a:tr>
              <a:tr h="271021">
                <a:tc>
                  <a:txBody>
                    <a:bodyPr/>
                    <a:lstStyle/>
                    <a:p>
                      <a:pPr algn="r" fontAlgn="ctr"/>
                      <a:r>
                        <a:rPr lang="en-GB" sz="1400" b="1">
                          <a:effectLst/>
                        </a:rPr>
                        <a:t>slant_up</a:t>
                      </a:r>
                    </a:p>
                  </a:txBody>
                  <a:tcPr marL="53881" marR="53881" marT="26940" marB="26940" anchor="ctr">
                    <a:lnL>
                      <a:noFill/>
                    </a:lnL>
                    <a:lnR>
                      <a:noFill/>
                    </a:lnR>
                    <a:lnT>
                      <a:noFill/>
                    </a:lnT>
                    <a:lnB>
                      <a:noFill/>
                    </a:lnB>
                    <a:solidFill>
                      <a:srgbClr val="F5F5F5"/>
                    </a:solidFill>
                  </a:tcPr>
                </a:tc>
                <a:tc>
                  <a:txBody>
                    <a:bodyPr/>
                    <a:lstStyle/>
                    <a:p>
                      <a:pPr algn="r" fontAlgn="ctr"/>
                      <a:r>
                        <a:rPr lang="en-GB" sz="1400">
                          <a:effectLst/>
                        </a:rPr>
                        <a:t>142</a:t>
                      </a:r>
                    </a:p>
                  </a:txBody>
                  <a:tcPr marL="53881" marR="53881" marT="26940" marB="26940" anchor="ctr">
                    <a:lnL>
                      <a:noFill/>
                    </a:lnL>
                    <a:lnR>
                      <a:noFill/>
                    </a:lnR>
                    <a:lnT>
                      <a:noFill/>
                    </a:lnT>
                    <a:lnB>
                      <a:noFill/>
                    </a:lnB>
                    <a:solidFill>
                      <a:srgbClr val="F5F5F5"/>
                    </a:solidFill>
                  </a:tcPr>
                </a:tc>
                <a:tc>
                  <a:txBody>
                    <a:bodyPr/>
                    <a:lstStyle/>
                    <a:p>
                      <a:pPr algn="r" fontAlgn="ctr"/>
                      <a:r>
                        <a:rPr lang="en-GB" sz="1400">
                          <a:effectLst/>
                        </a:rPr>
                        <a:t>54.265882</a:t>
                      </a:r>
                    </a:p>
                  </a:txBody>
                  <a:tcPr marL="53881" marR="53881" marT="26940" marB="26940" anchor="ctr">
                    <a:lnL>
                      <a:noFill/>
                    </a:lnL>
                    <a:lnR>
                      <a:noFill/>
                    </a:lnR>
                    <a:lnT>
                      <a:noFill/>
                    </a:lnT>
                    <a:lnB>
                      <a:noFill/>
                    </a:lnB>
                    <a:solidFill>
                      <a:srgbClr val="F5F5F5"/>
                    </a:solidFill>
                  </a:tcPr>
                </a:tc>
                <a:tc>
                  <a:txBody>
                    <a:bodyPr/>
                    <a:lstStyle/>
                    <a:p>
                      <a:pPr algn="r" fontAlgn="ctr"/>
                      <a:r>
                        <a:rPr lang="en-GB" sz="1400">
                          <a:effectLst/>
                        </a:rPr>
                        <a:t>16.768853</a:t>
                      </a:r>
                    </a:p>
                  </a:txBody>
                  <a:tcPr marL="53881" marR="53881" marT="26940" marB="26940" anchor="ctr">
                    <a:lnL>
                      <a:noFill/>
                    </a:lnL>
                    <a:lnR>
                      <a:noFill/>
                    </a:lnR>
                    <a:lnT>
                      <a:noFill/>
                    </a:lnT>
                    <a:lnB>
                      <a:noFill/>
                    </a:lnB>
                    <a:solidFill>
                      <a:srgbClr val="F5F5F5"/>
                    </a:solidFill>
                  </a:tcPr>
                </a:tc>
                <a:tc>
                  <a:txBody>
                    <a:bodyPr/>
                    <a:lstStyle/>
                    <a:p>
                      <a:pPr algn="r" fontAlgn="ctr"/>
                      <a:r>
                        <a:rPr lang="en-GB" sz="1400">
                          <a:effectLst/>
                        </a:rPr>
                        <a:t>142</a:t>
                      </a:r>
                    </a:p>
                  </a:txBody>
                  <a:tcPr marL="53881" marR="53881" marT="26940" marB="26940" anchor="ctr">
                    <a:lnL>
                      <a:noFill/>
                    </a:lnL>
                    <a:lnR>
                      <a:noFill/>
                    </a:lnR>
                    <a:lnT>
                      <a:noFill/>
                    </a:lnT>
                    <a:lnB>
                      <a:noFill/>
                    </a:lnB>
                    <a:solidFill>
                      <a:srgbClr val="F5F5F5"/>
                    </a:solidFill>
                  </a:tcPr>
                </a:tc>
                <a:tc>
                  <a:txBody>
                    <a:bodyPr/>
                    <a:lstStyle/>
                    <a:p>
                      <a:pPr algn="r" fontAlgn="ctr"/>
                      <a:r>
                        <a:rPr lang="en-GB" sz="1400">
                          <a:effectLst/>
                        </a:rPr>
                        <a:t>47.831496</a:t>
                      </a:r>
                    </a:p>
                  </a:txBody>
                  <a:tcPr marL="53881" marR="53881" marT="26940" marB="26940" anchor="ctr">
                    <a:lnL>
                      <a:noFill/>
                    </a:lnL>
                    <a:lnR>
                      <a:noFill/>
                    </a:lnR>
                    <a:lnT>
                      <a:noFill/>
                    </a:lnT>
                    <a:lnB>
                      <a:noFill/>
                    </a:lnB>
                    <a:solidFill>
                      <a:srgbClr val="F5F5F5"/>
                    </a:solidFill>
                  </a:tcPr>
                </a:tc>
                <a:tc>
                  <a:txBody>
                    <a:bodyPr/>
                    <a:lstStyle/>
                    <a:p>
                      <a:pPr algn="r" fontAlgn="ctr"/>
                      <a:r>
                        <a:rPr lang="en-GB" sz="1400">
                          <a:effectLst/>
                        </a:rPr>
                        <a:t>26.938608</a:t>
                      </a:r>
                    </a:p>
                  </a:txBody>
                  <a:tcPr marL="53881" marR="53881" marT="26940" marB="26940" anchor="ctr">
                    <a:lnL>
                      <a:noFill/>
                    </a:lnL>
                    <a:lnR>
                      <a:noFill/>
                    </a:lnR>
                    <a:lnT>
                      <a:noFill/>
                    </a:lnT>
                    <a:lnB>
                      <a:noFill/>
                    </a:lnB>
                    <a:solidFill>
                      <a:srgbClr val="F5F5F5"/>
                    </a:solidFill>
                  </a:tcPr>
                </a:tc>
                <a:extLst>
                  <a:ext uri="{0D108BD9-81ED-4DB2-BD59-A6C34878D82A}">
                    <a16:rowId xmlns:a16="http://schemas.microsoft.com/office/drawing/2014/main" val="1232505315"/>
                  </a:ext>
                </a:extLst>
              </a:tr>
              <a:tr h="271021">
                <a:tc>
                  <a:txBody>
                    <a:bodyPr/>
                    <a:lstStyle/>
                    <a:p>
                      <a:pPr algn="r" fontAlgn="ctr"/>
                      <a:r>
                        <a:rPr lang="en-GB" sz="1400" b="1">
                          <a:effectLst/>
                        </a:rPr>
                        <a:t>star</a:t>
                      </a:r>
                    </a:p>
                  </a:txBody>
                  <a:tcPr marL="53881" marR="53881" marT="26940" marB="26940" anchor="ctr">
                    <a:lnL>
                      <a:noFill/>
                    </a:lnL>
                    <a:lnR>
                      <a:noFill/>
                    </a:lnR>
                    <a:lnT>
                      <a:noFill/>
                    </a:lnT>
                    <a:lnB>
                      <a:noFill/>
                    </a:lnB>
                  </a:tcPr>
                </a:tc>
                <a:tc>
                  <a:txBody>
                    <a:bodyPr/>
                    <a:lstStyle/>
                    <a:p>
                      <a:pPr algn="r" fontAlgn="ctr"/>
                      <a:r>
                        <a:rPr lang="en-GB" sz="1400">
                          <a:effectLst/>
                        </a:rPr>
                        <a:t>142</a:t>
                      </a:r>
                    </a:p>
                  </a:txBody>
                  <a:tcPr marL="53881" marR="53881" marT="26940" marB="26940" anchor="ctr">
                    <a:lnL>
                      <a:noFill/>
                    </a:lnL>
                    <a:lnR>
                      <a:noFill/>
                    </a:lnR>
                    <a:lnT>
                      <a:noFill/>
                    </a:lnT>
                    <a:lnB>
                      <a:noFill/>
                    </a:lnB>
                  </a:tcPr>
                </a:tc>
                <a:tc>
                  <a:txBody>
                    <a:bodyPr/>
                    <a:lstStyle/>
                    <a:p>
                      <a:pPr algn="r" fontAlgn="ctr"/>
                      <a:r>
                        <a:rPr lang="en-GB" sz="1400">
                          <a:effectLst/>
                        </a:rPr>
                        <a:t>54.267341</a:t>
                      </a:r>
                    </a:p>
                  </a:txBody>
                  <a:tcPr marL="53881" marR="53881" marT="26940" marB="26940" anchor="ctr">
                    <a:lnL>
                      <a:noFill/>
                    </a:lnL>
                    <a:lnR>
                      <a:noFill/>
                    </a:lnR>
                    <a:lnT>
                      <a:noFill/>
                    </a:lnT>
                    <a:lnB>
                      <a:noFill/>
                    </a:lnB>
                  </a:tcPr>
                </a:tc>
                <a:tc>
                  <a:txBody>
                    <a:bodyPr/>
                    <a:lstStyle/>
                    <a:p>
                      <a:pPr algn="r" fontAlgn="ctr"/>
                      <a:r>
                        <a:rPr lang="en-GB" sz="1400">
                          <a:effectLst/>
                        </a:rPr>
                        <a:t>16.768959</a:t>
                      </a:r>
                    </a:p>
                  </a:txBody>
                  <a:tcPr marL="53881" marR="53881" marT="26940" marB="26940" anchor="ctr">
                    <a:lnL>
                      <a:noFill/>
                    </a:lnL>
                    <a:lnR>
                      <a:noFill/>
                    </a:lnR>
                    <a:lnT>
                      <a:noFill/>
                    </a:lnT>
                    <a:lnB>
                      <a:noFill/>
                    </a:lnB>
                  </a:tcPr>
                </a:tc>
                <a:tc>
                  <a:txBody>
                    <a:bodyPr/>
                    <a:lstStyle/>
                    <a:p>
                      <a:pPr algn="r" fontAlgn="ctr"/>
                      <a:r>
                        <a:rPr lang="en-GB" sz="1400">
                          <a:effectLst/>
                        </a:rPr>
                        <a:t>142</a:t>
                      </a:r>
                    </a:p>
                  </a:txBody>
                  <a:tcPr marL="53881" marR="53881" marT="26940" marB="26940" anchor="ctr">
                    <a:lnL>
                      <a:noFill/>
                    </a:lnL>
                    <a:lnR>
                      <a:noFill/>
                    </a:lnR>
                    <a:lnT>
                      <a:noFill/>
                    </a:lnT>
                    <a:lnB>
                      <a:noFill/>
                    </a:lnB>
                  </a:tcPr>
                </a:tc>
                <a:tc>
                  <a:txBody>
                    <a:bodyPr/>
                    <a:lstStyle/>
                    <a:p>
                      <a:pPr algn="r" fontAlgn="ctr"/>
                      <a:r>
                        <a:rPr lang="en-GB" sz="1400">
                          <a:effectLst/>
                        </a:rPr>
                        <a:t>47.839545</a:t>
                      </a:r>
                    </a:p>
                  </a:txBody>
                  <a:tcPr marL="53881" marR="53881" marT="26940" marB="26940" anchor="ctr">
                    <a:lnL>
                      <a:noFill/>
                    </a:lnL>
                    <a:lnR>
                      <a:noFill/>
                    </a:lnR>
                    <a:lnT>
                      <a:noFill/>
                    </a:lnT>
                    <a:lnB>
                      <a:noFill/>
                    </a:lnB>
                  </a:tcPr>
                </a:tc>
                <a:tc>
                  <a:txBody>
                    <a:bodyPr/>
                    <a:lstStyle/>
                    <a:p>
                      <a:pPr algn="r" fontAlgn="ctr"/>
                      <a:r>
                        <a:rPr lang="en-GB" sz="1400">
                          <a:effectLst/>
                        </a:rPr>
                        <a:t>26.930275</a:t>
                      </a:r>
                    </a:p>
                  </a:txBody>
                  <a:tcPr marL="53881" marR="53881" marT="26940" marB="26940" anchor="ctr">
                    <a:lnL>
                      <a:noFill/>
                    </a:lnL>
                    <a:lnR>
                      <a:noFill/>
                    </a:lnR>
                    <a:lnT>
                      <a:noFill/>
                    </a:lnT>
                    <a:lnB>
                      <a:noFill/>
                    </a:lnB>
                  </a:tcPr>
                </a:tc>
                <a:extLst>
                  <a:ext uri="{0D108BD9-81ED-4DB2-BD59-A6C34878D82A}">
                    <a16:rowId xmlns:a16="http://schemas.microsoft.com/office/drawing/2014/main" val="1952988144"/>
                  </a:ext>
                </a:extLst>
              </a:tr>
              <a:tr h="271021">
                <a:tc>
                  <a:txBody>
                    <a:bodyPr/>
                    <a:lstStyle/>
                    <a:p>
                      <a:pPr algn="r" fontAlgn="ctr"/>
                      <a:r>
                        <a:rPr lang="en-GB" sz="1400" b="1">
                          <a:effectLst/>
                        </a:rPr>
                        <a:t>v_lines</a:t>
                      </a:r>
                    </a:p>
                  </a:txBody>
                  <a:tcPr marL="53881" marR="53881" marT="26940" marB="26940" anchor="ctr">
                    <a:lnL>
                      <a:noFill/>
                    </a:lnL>
                    <a:lnR>
                      <a:noFill/>
                    </a:lnR>
                    <a:lnT>
                      <a:noFill/>
                    </a:lnT>
                    <a:lnB>
                      <a:noFill/>
                    </a:lnB>
                    <a:solidFill>
                      <a:srgbClr val="F5F5F5"/>
                    </a:solidFill>
                  </a:tcPr>
                </a:tc>
                <a:tc>
                  <a:txBody>
                    <a:bodyPr/>
                    <a:lstStyle/>
                    <a:p>
                      <a:pPr algn="r" fontAlgn="ctr"/>
                      <a:r>
                        <a:rPr lang="en-GB" sz="1400">
                          <a:effectLst/>
                        </a:rPr>
                        <a:t>142</a:t>
                      </a:r>
                    </a:p>
                  </a:txBody>
                  <a:tcPr marL="53881" marR="53881" marT="26940" marB="26940" anchor="ctr">
                    <a:lnL>
                      <a:noFill/>
                    </a:lnL>
                    <a:lnR>
                      <a:noFill/>
                    </a:lnR>
                    <a:lnT>
                      <a:noFill/>
                    </a:lnT>
                    <a:lnB>
                      <a:noFill/>
                    </a:lnB>
                    <a:solidFill>
                      <a:srgbClr val="F5F5F5"/>
                    </a:solidFill>
                  </a:tcPr>
                </a:tc>
                <a:tc>
                  <a:txBody>
                    <a:bodyPr/>
                    <a:lstStyle/>
                    <a:p>
                      <a:pPr algn="r" fontAlgn="ctr"/>
                      <a:r>
                        <a:rPr lang="en-GB" sz="1400">
                          <a:effectLst/>
                        </a:rPr>
                        <a:t>54.269927</a:t>
                      </a:r>
                    </a:p>
                  </a:txBody>
                  <a:tcPr marL="53881" marR="53881" marT="26940" marB="26940" anchor="ctr">
                    <a:lnL>
                      <a:noFill/>
                    </a:lnL>
                    <a:lnR>
                      <a:noFill/>
                    </a:lnR>
                    <a:lnT>
                      <a:noFill/>
                    </a:lnT>
                    <a:lnB>
                      <a:noFill/>
                    </a:lnB>
                    <a:solidFill>
                      <a:srgbClr val="F5F5F5"/>
                    </a:solidFill>
                  </a:tcPr>
                </a:tc>
                <a:tc>
                  <a:txBody>
                    <a:bodyPr/>
                    <a:lstStyle/>
                    <a:p>
                      <a:pPr algn="r" fontAlgn="ctr"/>
                      <a:r>
                        <a:rPr lang="en-GB" sz="1400">
                          <a:effectLst/>
                        </a:rPr>
                        <a:t>16.769959</a:t>
                      </a:r>
                    </a:p>
                  </a:txBody>
                  <a:tcPr marL="53881" marR="53881" marT="26940" marB="26940" anchor="ctr">
                    <a:lnL>
                      <a:noFill/>
                    </a:lnL>
                    <a:lnR>
                      <a:noFill/>
                    </a:lnR>
                    <a:lnT>
                      <a:noFill/>
                    </a:lnT>
                    <a:lnB>
                      <a:noFill/>
                    </a:lnB>
                    <a:solidFill>
                      <a:srgbClr val="F5F5F5"/>
                    </a:solidFill>
                  </a:tcPr>
                </a:tc>
                <a:tc>
                  <a:txBody>
                    <a:bodyPr/>
                    <a:lstStyle/>
                    <a:p>
                      <a:pPr algn="r" fontAlgn="ctr"/>
                      <a:r>
                        <a:rPr lang="en-GB" sz="1400">
                          <a:effectLst/>
                        </a:rPr>
                        <a:t>142</a:t>
                      </a:r>
                    </a:p>
                  </a:txBody>
                  <a:tcPr marL="53881" marR="53881" marT="26940" marB="26940" anchor="ctr">
                    <a:lnL>
                      <a:noFill/>
                    </a:lnL>
                    <a:lnR>
                      <a:noFill/>
                    </a:lnR>
                    <a:lnT>
                      <a:noFill/>
                    </a:lnT>
                    <a:lnB>
                      <a:noFill/>
                    </a:lnB>
                    <a:solidFill>
                      <a:srgbClr val="F5F5F5"/>
                    </a:solidFill>
                  </a:tcPr>
                </a:tc>
                <a:tc>
                  <a:txBody>
                    <a:bodyPr/>
                    <a:lstStyle/>
                    <a:p>
                      <a:pPr algn="r" fontAlgn="ctr"/>
                      <a:r>
                        <a:rPr lang="en-GB" sz="1400">
                          <a:effectLst/>
                        </a:rPr>
                        <a:t>47.836988</a:t>
                      </a:r>
                    </a:p>
                  </a:txBody>
                  <a:tcPr marL="53881" marR="53881" marT="26940" marB="26940" anchor="ctr">
                    <a:lnL>
                      <a:noFill/>
                    </a:lnL>
                    <a:lnR>
                      <a:noFill/>
                    </a:lnR>
                    <a:lnT>
                      <a:noFill/>
                    </a:lnT>
                    <a:lnB>
                      <a:noFill/>
                    </a:lnB>
                    <a:solidFill>
                      <a:srgbClr val="F5F5F5"/>
                    </a:solidFill>
                  </a:tcPr>
                </a:tc>
                <a:tc>
                  <a:txBody>
                    <a:bodyPr/>
                    <a:lstStyle/>
                    <a:p>
                      <a:pPr algn="r" fontAlgn="ctr"/>
                      <a:r>
                        <a:rPr lang="en-GB" sz="1400">
                          <a:effectLst/>
                        </a:rPr>
                        <a:t>26.937684</a:t>
                      </a:r>
                    </a:p>
                  </a:txBody>
                  <a:tcPr marL="53881" marR="53881" marT="26940" marB="26940" anchor="ctr">
                    <a:lnL>
                      <a:noFill/>
                    </a:lnL>
                    <a:lnR>
                      <a:noFill/>
                    </a:lnR>
                    <a:lnT>
                      <a:noFill/>
                    </a:lnT>
                    <a:lnB>
                      <a:noFill/>
                    </a:lnB>
                    <a:solidFill>
                      <a:srgbClr val="F5F5F5"/>
                    </a:solidFill>
                  </a:tcPr>
                </a:tc>
                <a:extLst>
                  <a:ext uri="{0D108BD9-81ED-4DB2-BD59-A6C34878D82A}">
                    <a16:rowId xmlns:a16="http://schemas.microsoft.com/office/drawing/2014/main" val="437041864"/>
                  </a:ext>
                </a:extLst>
              </a:tr>
              <a:tr h="271021">
                <a:tc>
                  <a:txBody>
                    <a:bodyPr/>
                    <a:lstStyle/>
                    <a:p>
                      <a:pPr algn="r" fontAlgn="ctr"/>
                      <a:r>
                        <a:rPr lang="en-GB" sz="1400" b="1">
                          <a:effectLst/>
                        </a:rPr>
                        <a:t>wide_lines</a:t>
                      </a:r>
                    </a:p>
                  </a:txBody>
                  <a:tcPr marL="53881" marR="53881" marT="26940" marB="26940" anchor="ctr">
                    <a:lnL>
                      <a:noFill/>
                    </a:lnL>
                    <a:lnR>
                      <a:noFill/>
                    </a:lnR>
                    <a:lnT>
                      <a:noFill/>
                    </a:lnT>
                    <a:lnB>
                      <a:noFill/>
                    </a:lnB>
                  </a:tcPr>
                </a:tc>
                <a:tc>
                  <a:txBody>
                    <a:bodyPr/>
                    <a:lstStyle/>
                    <a:p>
                      <a:pPr algn="r" fontAlgn="ctr"/>
                      <a:r>
                        <a:rPr lang="en-GB" sz="1400">
                          <a:effectLst/>
                        </a:rPr>
                        <a:t>142</a:t>
                      </a:r>
                    </a:p>
                  </a:txBody>
                  <a:tcPr marL="53881" marR="53881" marT="26940" marB="26940" anchor="ctr">
                    <a:lnL>
                      <a:noFill/>
                    </a:lnL>
                    <a:lnR>
                      <a:noFill/>
                    </a:lnR>
                    <a:lnT>
                      <a:noFill/>
                    </a:lnT>
                    <a:lnB>
                      <a:noFill/>
                    </a:lnB>
                  </a:tcPr>
                </a:tc>
                <a:tc>
                  <a:txBody>
                    <a:bodyPr/>
                    <a:lstStyle/>
                    <a:p>
                      <a:pPr algn="r" fontAlgn="ctr"/>
                      <a:r>
                        <a:rPr lang="en-GB" sz="1400">
                          <a:effectLst/>
                        </a:rPr>
                        <a:t>54.266916</a:t>
                      </a:r>
                    </a:p>
                  </a:txBody>
                  <a:tcPr marL="53881" marR="53881" marT="26940" marB="26940" anchor="ctr">
                    <a:lnL>
                      <a:noFill/>
                    </a:lnL>
                    <a:lnR>
                      <a:noFill/>
                    </a:lnR>
                    <a:lnT>
                      <a:noFill/>
                    </a:lnT>
                    <a:lnB>
                      <a:noFill/>
                    </a:lnB>
                  </a:tcPr>
                </a:tc>
                <a:tc>
                  <a:txBody>
                    <a:bodyPr/>
                    <a:lstStyle/>
                    <a:p>
                      <a:pPr algn="r" fontAlgn="ctr"/>
                      <a:r>
                        <a:rPr lang="en-GB" sz="1400">
                          <a:effectLst/>
                        </a:rPr>
                        <a:t>16.770000</a:t>
                      </a:r>
                    </a:p>
                  </a:txBody>
                  <a:tcPr marL="53881" marR="53881" marT="26940" marB="26940" anchor="ctr">
                    <a:lnL>
                      <a:noFill/>
                    </a:lnL>
                    <a:lnR>
                      <a:noFill/>
                    </a:lnR>
                    <a:lnT>
                      <a:noFill/>
                    </a:lnT>
                    <a:lnB>
                      <a:noFill/>
                    </a:lnB>
                  </a:tcPr>
                </a:tc>
                <a:tc>
                  <a:txBody>
                    <a:bodyPr/>
                    <a:lstStyle/>
                    <a:p>
                      <a:pPr algn="r" fontAlgn="ctr"/>
                      <a:r>
                        <a:rPr lang="en-GB" sz="1400">
                          <a:effectLst/>
                        </a:rPr>
                        <a:t>142</a:t>
                      </a:r>
                    </a:p>
                  </a:txBody>
                  <a:tcPr marL="53881" marR="53881" marT="26940" marB="26940" anchor="ctr">
                    <a:lnL>
                      <a:noFill/>
                    </a:lnL>
                    <a:lnR>
                      <a:noFill/>
                    </a:lnR>
                    <a:lnT>
                      <a:noFill/>
                    </a:lnT>
                    <a:lnB>
                      <a:noFill/>
                    </a:lnB>
                  </a:tcPr>
                </a:tc>
                <a:tc>
                  <a:txBody>
                    <a:bodyPr/>
                    <a:lstStyle/>
                    <a:p>
                      <a:pPr algn="r" fontAlgn="ctr"/>
                      <a:r>
                        <a:rPr lang="en-GB" sz="1400">
                          <a:effectLst/>
                        </a:rPr>
                        <a:t>47.831602</a:t>
                      </a:r>
                    </a:p>
                  </a:txBody>
                  <a:tcPr marL="53881" marR="53881" marT="26940" marB="26940" anchor="ctr">
                    <a:lnL>
                      <a:noFill/>
                    </a:lnL>
                    <a:lnR>
                      <a:noFill/>
                    </a:lnR>
                    <a:lnT>
                      <a:noFill/>
                    </a:lnT>
                    <a:lnB>
                      <a:noFill/>
                    </a:lnB>
                  </a:tcPr>
                </a:tc>
                <a:tc>
                  <a:txBody>
                    <a:bodyPr/>
                    <a:lstStyle/>
                    <a:p>
                      <a:pPr algn="r" fontAlgn="ctr"/>
                      <a:r>
                        <a:rPr lang="en-GB" sz="1400">
                          <a:effectLst/>
                        </a:rPr>
                        <a:t>26.937902</a:t>
                      </a:r>
                    </a:p>
                  </a:txBody>
                  <a:tcPr marL="53881" marR="53881" marT="26940" marB="26940" anchor="ctr">
                    <a:lnL>
                      <a:noFill/>
                    </a:lnL>
                    <a:lnR>
                      <a:noFill/>
                    </a:lnR>
                    <a:lnT>
                      <a:noFill/>
                    </a:lnT>
                    <a:lnB>
                      <a:noFill/>
                    </a:lnB>
                  </a:tcPr>
                </a:tc>
                <a:extLst>
                  <a:ext uri="{0D108BD9-81ED-4DB2-BD59-A6C34878D82A}">
                    <a16:rowId xmlns:a16="http://schemas.microsoft.com/office/drawing/2014/main" val="593877967"/>
                  </a:ext>
                </a:extLst>
              </a:tr>
              <a:tr h="271021">
                <a:tc>
                  <a:txBody>
                    <a:bodyPr/>
                    <a:lstStyle/>
                    <a:p>
                      <a:pPr algn="r" fontAlgn="ctr"/>
                      <a:r>
                        <a:rPr lang="en-GB" sz="1400" b="1">
                          <a:effectLst/>
                        </a:rPr>
                        <a:t>x_shape</a:t>
                      </a:r>
                    </a:p>
                  </a:txBody>
                  <a:tcPr marL="53881" marR="53881" marT="26940" marB="26940" anchor="ctr">
                    <a:lnL>
                      <a:noFill/>
                    </a:lnL>
                    <a:lnR>
                      <a:noFill/>
                    </a:lnR>
                    <a:lnT>
                      <a:noFill/>
                    </a:lnT>
                    <a:lnB>
                      <a:noFill/>
                    </a:lnB>
                    <a:solidFill>
                      <a:srgbClr val="F5F5F5"/>
                    </a:solidFill>
                  </a:tcPr>
                </a:tc>
                <a:tc>
                  <a:txBody>
                    <a:bodyPr/>
                    <a:lstStyle/>
                    <a:p>
                      <a:pPr algn="r" fontAlgn="ctr"/>
                      <a:r>
                        <a:rPr lang="en-GB" sz="1400">
                          <a:effectLst/>
                        </a:rPr>
                        <a:t>142</a:t>
                      </a:r>
                    </a:p>
                  </a:txBody>
                  <a:tcPr marL="53881" marR="53881" marT="26940" marB="26940" anchor="ctr">
                    <a:lnL>
                      <a:noFill/>
                    </a:lnL>
                    <a:lnR>
                      <a:noFill/>
                    </a:lnR>
                    <a:lnT>
                      <a:noFill/>
                    </a:lnT>
                    <a:lnB>
                      <a:noFill/>
                    </a:lnB>
                    <a:solidFill>
                      <a:srgbClr val="F5F5F5"/>
                    </a:solidFill>
                  </a:tcPr>
                </a:tc>
                <a:tc>
                  <a:txBody>
                    <a:bodyPr/>
                    <a:lstStyle/>
                    <a:p>
                      <a:pPr algn="r" fontAlgn="ctr"/>
                      <a:r>
                        <a:rPr lang="en-GB" sz="1400">
                          <a:effectLst/>
                        </a:rPr>
                        <a:t>54.260150</a:t>
                      </a:r>
                    </a:p>
                  </a:txBody>
                  <a:tcPr marL="53881" marR="53881" marT="26940" marB="26940" anchor="ctr">
                    <a:lnL>
                      <a:noFill/>
                    </a:lnL>
                    <a:lnR>
                      <a:noFill/>
                    </a:lnR>
                    <a:lnT>
                      <a:noFill/>
                    </a:lnT>
                    <a:lnB>
                      <a:noFill/>
                    </a:lnB>
                    <a:solidFill>
                      <a:srgbClr val="F5F5F5"/>
                    </a:solidFill>
                  </a:tcPr>
                </a:tc>
                <a:tc>
                  <a:txBody>
                    <a:bodyPr/>
                    <a:lstStyle/>
                    <a:p>
                      <a:pPr algn="r" fontAlgn="ctr"/>
                      <a:r>
                        <a:rPr lang="en-GB" sz="1400">
                          <a:effectLst/>
                        </a:rPr>
                        <a:t>16.769958</a:t>
                      </a:r>
                    </a:p>
                  </a:txBody>
                  <a:tcPr marL="53881" marR="53881" marT="26940" marB="26940" anchor="ctr">
                    <a:lnL>
                      <a:noFill/>
                    </a:lnL>
                    <a:lnR>
                      <a:noFill/>
                    </a:lnR>
                    <a:lnT>
                      <a:noFill/>
                    </a:lnT>
                    <a:lnB>
                      <a:noFill/>
                    </a:lnB>
                    <a:solidFill>
                      <a:srgbClr val="F5F5F5"/>
                    </a:solidFill>
                  </a:tcPr>
                </a:tc>
                <a:tc>
                  <a:txBody>
                    <a:bodyPr/>
                    <a:lstStyle/>
                    <a:p>
                      <a:pPr algn="r" fontAlgn="ctr"/>
                      <a:r>
                        <a:rPr lang="en-GB" sz="1400">
                          <a:effectLst/>
                        </a:rPr>
                        <a:t>142</a:t>
                      </a:r>
                    </a:p>
                  </a:txBody>
                  <a:tcPr marL="53881" marR="53881" marT="26940" marB="26940" anchor="ctr">
                    <a:lnL>
                      <a:noFill/>
                    </a:lnL>
                    <a:lnR>
                      <a:noFill/>
                    </a:lnR>
                    <a:lnT>
                      <a:noFill/>
                    </a:lnT>
                    <a:lnB>
                      <a:noFill/>
                    </a:lnB>
                    <a:solidFill>
                      <a:srgbClr val="F5F5F5"/>
                    </a:solidFill>
                  </a:tcPr>
                </a:tc>
                <a:tc>
                  <a:txBody>
                    <a:bodyPr/>
                    <a:lstStyle/>
                    <a:p>
                      <a:pPr algn="r" fontAlgn="ctr"/>
                      <a:r>
                        <a:rPr lang="en-GB" sz="1400">
                          <a:effectLst/>
                        </a:rPr>
                        <a:t>47.839717</a:t>
                      </a:r>
                    </a:p>
                  </a:txBody>
                  <a:tcPr marL="53881" marR="53881" marT="26940" marB="26940" anchor="ctr">
                    <a:lnL>
                      <a:noFill/>
                    </a:lnL>
                    <a:lnR>
                      <a:noFill/>
                    </a:lnR>
                    <a:lnT>
                      <a:noFill/>
                    </a:lnT>
                    <a:lnB>
                      <a:noFill/>
                    </a:lnB>
                    <a:solidFill>
                      <a:srgbClr val="F5F5F5"/>
                    </a:solidFill>
                  </a:tcPr>
                </a:tc>
                <a:tc>
                  <a:txBody>
                    <a:bodyPr/>
                    <a:lstStyle/>
                    <a:p>
                      <a:pPr algn="r" fontAlgn="ctr"/>
                      <a:r>
                        <a:rPr lang="en-GB" sz="1400" dirty="0">
                          <a:effectLst/>
                        </a:rPr>
                        <a:t>26.930002</a:t>
                      </a:r>
                    </a:p>
                  </a:txBody>
                  <a:tcPr marL="53881" marR="53881" marT="26940" marB="26940" anchor="ctr">
                    <a:lnL>
                      <a:noFill/>
                    </a:lnL>
                    <a:lnR>
                      <a:noFill/>
                    </a:lnR>
                    <a:lnT>
                      <a:noFill/>
                    </a:lnT>
                    <a:lnB>
                      <a:noFill/>
                    </a:lnB>
                    <a:solidFill>
                      <a:srgbClr val="F5F5F5"/>
                    </a:solidFill>
                  </a:tcPr>
                </a:tc>
                <a:extLst>
                  <a:ext uri="{0D108BD9-81ED-4DB2-BD59-A6C34878D82A}">
                    <a16:rowId xmlns:a16="http://schemas.microsoft.com/office/drawing/2014/main" val="3254549583"/>
                  </a:ext>
                </a:extLst>
              </a:tr>
            </a:tbl>
          </a:graphicData>
        </a:graphic>
      </p:graphicFrame>
    </p:spTree>
    <p:extLst>
      <p:ext uri="{BB962C8B-B14F-4D97-AF65-F5344CB8AC3E}">
        <p14:creationId xmlns:p14="http://schemas.microsoft.com/office/powerpoint/2010/main" val="1833108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97654" y="186827"/>
            <a:ext cx="12588536" cy="1143000"/>
          </a:xfrm>
        </p:spPr>
        <p:txBody>
          <a:bodyPr>
            <a:normAutofit/>
          </a:bodyPr>
          <a:lstStyle/>
          <a:p>
            <a:r>
              <a:rPr lang="en-GB" sz="4400" dirty="0"/>
              <a:t>Exploratory Data Analysis</a:t>
            </a:r>
            <a:endParaRPr lang="en-GB" sz="4400" dirty="0">
              <a:solidFill>
                <a:srgbClr val="000000"/>
              </a:solidFill>
              <a:latin typeface="Calibri"/>
              <a:cs typeface="Calibri"/>
            </a:endParaRPr>
          </a:p>
        </p:txBody>
      </p:sp>
      <p:sp>
        <p:nvSpPr>
          <p:cNvPr id="9" name="TextBox 8">
            <a:extLst>
              <a:ext uri="{FF2B5EF4-FFF2-40B4-BE49-F238E27FC236}">
                <a16:creationId xmlns:a16="http://schemas.microsoft.com/office/drawing/2014/main" id="{871D3915-28BE-4998-BC2D-5C6F738038C4}"/>
              </a:ext>
            </a:extLst>
          </p:cNvPr>
          <p:cNvSpPr txBox="1"/>
          <p:nvPr/>
        </p:nvSpPr>
        <p:spPr>
          <a:xfrm>
            <a:off x="1060515" y="1693449"/>
            <a:ext cx="9384384" cy="3108543"/>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GB" sz="2800" b="0" i="0" u="none" strike="noStrike" kern="1200" cap="none" spc="0" normalizeH="0" baseline="0" noProof="0" dirty="0">
                <a:ln>
                  <a:noFill/>
                </a:ln>
                <a:solidFill>
                  <a:prstClr val="black"/>
                </a:solidFill>
                <a:effectLst/>
                <a:uLnTx/>
                <a:uFillTx/>
                <a:latin typeface="Calibri"/>
                <a:ea typeface="Cambria Math"/>
                <a:cs typeface="+mn-cs"/>
              </a:rPr>
              <a:t>EDA will help you:</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Calibri"/>
                <a:ea typeface="Cambria Math"/>
                <a:cs typeface="+mn-cs"/>
              </a:rPr>
              <a:t>Generate questions about your data.</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Calibri"/>
                <a:ea typeface="Cambria Math"/>
                <a:cs typeface="+mn-cs"/>
              </a:rPr>
              <a:t>Search for answers by visualising, transforming, and modelling your data.</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Calibri"/>
                <a:ea typeface="Cambria Math"/>
                <a:cs typeface="+mn-cs"/>
              </a:rPr>
              <a:t>Use what you learn to refine your questions and/or generate new questions.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Calibri"/>
                <a:ea typeface="Cambria Math"/>
                <a:cs typeface="+mn-cs"/>
              </a:rPr>
              <a:t>It’s an iterative cycle…</a:t>
            </a:r>
          </a:p>
        </p:txBody>
      </p:sp>
    </p:spTree>
    <p:extLst>
      <p:ext uri="{BB962C8B-B14F-4D97-AF65-F5344CB8AC3E}">
        <p14:creationId xmlns:p14="http://schemas.microsoft.com/office/powerpoint/2010/main" val="6501075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97654" y="186827"/>
            <a:ext cx="12588536" cy="1143000"/>
          </a:xfrm>
        </p:spPr>
        <p:txBody>
          <a:bodyPr>
            <a:normAutofit/>
          </a:bodyPr>
          <a:lstStyle/>
          <a:p>
            <a:r>
              <a:rPr lang="en-GB" sz="4400" dirty="0" err="1">
                <a:solidFill>
                  <a:srgbClr val="000000"/>
                </a:solidFill>
                <a:latin typeface="Calibri"/>
                <a:cs typeface="Calibri"/>
              </a:rPr>
              <a:t>DatasauRus</a:t>
            </a:r>
            <a:endParaRPr lang="en-GB" sz="4400" dirty="0">
              <a:solidFill>
                <a:srgbClr val="000000"/>
              </a:solidFill>
              <a:latin typeface="Calibri"/>
              <a:cs typeface="Calibri"/>
            </a:endParaRPr>
          </a:p>
        </p:txBody>
      </p:sp>
      <p:sp>
        <p:nvSpPr>
          <p:cNvPr id="5" name="TextBox 4">
            <a:extLst>
              <a:ext uri="{FF2B5EF4-FFF2-40B4-BE49-F238E27FC236}">
                <a16:creationId xmlns:a16="http://schemas.microsoft.com/office/drawing/2014/main" id="{869B1564-0239-4A52-BE0C-1C84E5995791}"/>
              </a:ext>
            </a:extLst>
          </p:cNvPr>
          <p:cNvSpPr txBox="1"/>
          <p:nvPr/>
        </p:nvSpPr>
        <p:spPr>
          <a:xfrm>
            <a:off x="1003954" y="1527390"/>
            <a:ext cx="9987699" cy="2246769"/>
          </a:xfrm>
          <a:prstGeom prst="rect">
            <a:avLst/>
          </a:prstGeom>
          <a:noFill/>
        </p:spPr>
        <p:txBody>
          <a:bodyPr wrap="square">
            <a:spAutoFit/>
          </a:bodyPr>
          <a:lstStyle/>
          <a:p>
            <a:r>
              <a:rPr lang="en-GB" sz="2800" dirty="0"/>
              <a:t>It seems, that all the 13 different groups share very similar values for mean and standard deviation for both variables. </a:t>
            </a:r>
          </a:p>
          <a:p>
            <a:endParaRPr lang="en-GB" sz="2800" dirty="0"/>
          </a:p>
          <a:p>
            <a:r>
              <a:rPr lang="en-GB" sz="2800" dirty="0"/>
              <a:t>But what happens if we plot these points, drawing one plot for each group?</a:t>
            </a:r>
          </a:p>
        </p:txBody>
      </p:sp>
    </p:spTree>
    <p:extLst>
      <p:ext uri="{BB962C8B-B14F-4D97-AF65-F5344CB8AC3E}">
        <p14:creationId xmlns:p14="http://schemas.microsoft.com/office/powerpoint/2010/main" val="3932099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97654" y="186827"/>
            <a:ext cx="12588536" cy="1143000"/>
          </a:xfrm>
        </p:spPr>
        <p:txBody>
          <a:bodyPr>
            <a:normAutofit/>
          </a:bodyPr>
          <a:lstStyle/>
          <a:p>
            <a:r>
              <a:rPr lang="en-GB" sz="4400" dirty="0" err="1">
                <a:solidFill>
                  <a:srgbClr val="000000"/>
                </a:solidFill>
                <a:latin typeface="Calibri"/>
                <a:cs typeface="Calibri"/>
              </a:rPr>
              <a:t>DatasauRus</a:t>
            </a:r>
            <a:endParaRPr lang="en-GB" sz="4400" dirty="0">
              <a:solidFill>
                <a:srgbClr val="000000"/>
              </a:solidFill>
              <a:latin typeface="Calibri"/>
              <a:cs typeface="Calibri"/>
            </a:endParaRPr>
          </a:p>
        </p:txBody>
      </p:sp>
      <p:pic>
        <p:nvPicPr>
          <p:cNvPr id="2050" name="Picture 2" descr="Predicting class membership for the #TidyTuesday Datasaurus Dozen ...">
            <a:extLst>
              <a:ext uri="{FF2B5EF4-FFF2-40B4-BE49-F238E27FC236}">
                <a16:creationId xmlns:a16="http://schemas.microsoft.com/office/drawing/2014/main" id="{6A41053D-7F53-4EB7-B2BF-20209561100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54" t="60523" r="36268" b="1007"/>
          <a:stretch/>
        </p:blipFill>
        <p:spPr bwMode="auto">
          <a:xfrm>
            <a:off x="1527691" y="1706251"/>
            <a:ext cx="9061795" cy="3459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59810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97654" y="186827"/>
            <a:ext cx="12588536" cy="1143000"/>
          </a:xfrm>
        </p:spPr>
        <p:txBody>
          <a:bodyPr>
            <a:normAutofit/>
          </a:bodyPr>
          <a:lstStyle/>
          <a:p>
            <a:r>
              <a:rPr lang="en-GB" sz="4400" dirty="0" err="1">
                <a:solidFill>
                  <a:srgbClr val="000000"/>
                </a:solidFill>
                <a:latin typeface="Calibri"/>
                <a:cs typeface="Calibri"/>
              </a:rPr>
              <a:t>DatasauRus</a:t>
            </a:r>
            <a:endParaRPr lang="en-GB" sz="4400" dirty="0">
              <a:solidFill>
                <a:srgbClr val="000000"/>
              </a:solidFill>
              <a:latin typeface="Calibri"/>
              <a:cs typeface="Calibri"/>
            </a:endParaRPr>
          </a:p>
        </p:txBody>
      </p:sp>
      <p:pic>
        <p:nvPicPr>
          <p:cNvPr id="2050" name="Picture 2" descr="Predicting class membership for the #TidyTuesday Datasaurus Dozen ...">
            <a:extLst>
              <a:ext uri="{FF2B5EF4-FFF2-40B4-BE49-F238E27FC236}">
                <a16:creationId xmlns:a16="http://schemas.microsoft.com/office/drawing/2014/main" id="{6A41053D-7F53-4EB7-B2BF-2020956110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3276" y="1329827"/>
            <a:ext cx="7723763" cy="4827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0911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97654" y="186827"/>
            <a:ext cx="12588536" cy="1143000"/>
          </a:xfrm>
        </p:spPr>
        <p:txBody>
          <a:bodyPr>
            <a:normAutofit/>
          </a:bodyPr>
          <a:lstStyle/>
          <a:p>
            <a:r>
              <a:rPr lang="en-GB" sz="4400" dirty="0">
                <a:solidFill>
                  <a:srgbClr val="000000"/>
                </a:solidFill>
                <a:latin typeface="Calibri"/>
                <a:cs typeface="Calibri"/>
              </a:rPr>
              <a:t>Example</a:t>
            </a:r>
          </a:p>
        </p:txBody>
      </p:sp>
      <p:sp>
        <p:nvSpPr>
          <p:cNvPr id="2" name="Rectangle 1">
            <a:extLst>
              <a:ext uri="{FF2B5EF4-FFF2-40B4-BE49-F238E27FC236}">
                <a16:creationId xmlns:a16="http://schemas.microsoft.com/office/drawing/2014/main" id="{0313ECB0-95E9-48F8-B7A2-E3BE79EE4718}"/>
              </a:ext>
            </a:extLst>
          </p:cNvPr>
          <p:cNvSpPr>
            <a:spLocks noChangeArrowheads="1"/>
          </p:cNvSpPr>
          <p:nvPr/>
        </p:nvSpPr>
        <p:spPr bwMode="auto">
          <a:xfrm>
            <a:off x="1093509" y="1240420"/>
            <a:ext cx="1015739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mn-lt"/>
                <a:cs typeface="Times New Roman" panose="02020603050405020304" pitchFamily="18" charset="0"/>
              </a:rPr>
              <a:t>diamonds data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n-lt"/>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n-lt"/>
                <a:cs typeface="Times New Roman" panose="02020603050405020304" pitchFamily="18" charset="0"/>
              </a:rPr>
              <a:t>A dataset containing the prices and other attributes of almost 54,000 diamonds.</a:t>
            </a:r>
            <a:endParaRPr kumimoji="0" lang="en-US" altLang="en-US" sz="2400" b="0" i="0" u="none" strike="noStrike" cap="none" normalizeH="0" baseline="0" dirty="0">
              <a:ln>
                <a:noFill/>
              </a:ln>
              <a:solidFill>
                <a:schemeClr val="tx1"/>
              </a:solidFill>
              <a:effectLst/>
              <a:latin typeface="+mn-lt"/>
            </a:endParaRPr>
          </a:p>
        </p:txBody>
      </p:sp>
      <p:pic>
        <p:nvPicPr>
          <p:cNvPr id="3" name="Picture 2">
            <a:extLst>
              <a:ext uri="{FF2B5EF4-FFF2-40B4-BE49-F238E27FC236}">
                <a16:creationId xmlns:a16="http://schemas.microsoft.com/office/drawing/2014/main" id="{1C0C4D18-3AAF-4379-B6B0-B7C0F51F5F24}"/>
              </a:ext>
            </a:extLst>
          </p:cNvPr>
          <p:cNvPicPr>
            <a:picLocks noChangeAspect="1"/>
          </p:cNvPicPr>
          <p:nvPr/>
        </p:nvPicPr>
        <p:blipFill>
          <a:blip r:embed="rId4"/>
          <a:stretch>
            <a:fillRect/>
          </a:stretch>
        </p:blipFill>
        <p:spPr>
          <a:xfrm>
            <a:off x="5778982" y="2719733"/>
            <a:ext cx="5135077" cy="3171216"/>
          </a:xfrm>
          <a:prstGeom prst="rect">
            <a:avLst/>
          </a:prstGeom>
        </p:spPr>
      </p:pic>
      <p:pic>
        <p:nvPicPr>
          <p:cNvPr id="4" name="Picture 3">
            <a:extLst>
              <a:ext uri="{FF2B5EF4-FFF2-40B4-BE49-F238E27FC236}">
                <a16:creationId xmlns:a16="http://schemas.microsoft.com/office/drawing/2014/main" id="{3CD4DC0D-E247-4C25-AC46-C76376CDA453}"/>
              </a:ext>
            </a:extLst>
          </p:cNvPr>
          <p:cNvPicPr>
            <a:picLocks noChangeAspect="1"/>
          </p:cNvPicPr>
          <p:nvPr/>
        </p:nvPicPr>
        <p:blipFill>
          <a:blip r:embed="rId5"/>
          <a:stretch>
            <a:fillRect/>
          </a:stretch>
        </p:blipFill>
        <p:spPr>
          <a:xfrm>
            <a:off x="895932" y="2797554"/>
            <a:ext cx="4883050" cy="3015574"/>
          </a:xfrm>
          <a:prstGeom prst="rect">
            <a:avLst/>
          </a:prstGeom>
        </p:spPr>
      </p:pic>
    </p:spTree>
    <p:extLst>
      <p:ext uri="{BB962C8B-B14F-4D97-AF65-F5344CB8AC3E}">
        <p14:creationId xmlns:p14="http://schemas.microsoft.com/office/powerpoint/2010/main" val="1737265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97654" y="186827"/>
            <a:ext cx="12588536" cy="1143000"/>
          </a:xfrm>
        </p:spPr>
        <p:txBody>
          <a:bodyPr>
            <a:normAutofit/>
          </a:bodyPr>
          <a:lstStyle/>
          <a:p>
            <a:r>
              <a:rPr lang="en-GB" sz="4400" dirty="0">
                <a:solidFill>
                  <a:srgbClr val="000000"/>
                </a:solidFill>
                <a:latin typeface="Calibri"/>
                <a:cs typeface="Calibri"/>
              </a:rPr>
              <a:t>Example</a:t>
            </a:r>
          </a:p>
        </p:txBody>
      </p:sp>
      <p:pic>
        <p:nvPicPr>
          <p:cNvPr id="5" name="Picture 4">
            <a:extLst>
              <a:ext uri="{FF2B5EF4-FFF2-40B4-BE49-F238E27FC236}">
                <a16:creationId xmlns:a16="http://schemas.microsoft.com/office/drawing/2014/main" id="{462BAFAD-6974-445A-819D-1E6636F1A5FD}"/>
              </a:ext>
            </a:extLst>
          </p:cNvPr>
          <p:cNvPicPr>
            <a:picLocks noChangeAspect="1"/>
          </p:cNvPicPr>
          <p:nvPr/>
        </p:nvPicPr>
        <p:blipFill>
          <a:blip r:embed="rId4"/>
          <a:stretch>
            <a:fillRect/>
          </a:stretch>
        </p:blipFill>
        <p:spPr>
          <a:xfrm>
            <a:off x="719847" y="1536884"/>
            <a:ext cx="7330644" cy="4527109"/>
          </a:xfrm>
          <a:prstGeom prst="rect">
            <a:avLst/>
          </a:prstGeom>
        </p:spPr>
      </p:pic>
      <p:sp>
        <p:nvSpPr>
          <p:cNvPr id="8" name="TextBox 7">
            <a:extLst>
              <a:ext uri="{FF2B5EF4-FFF2-40B4-BE49-F238E27FC236}">
                <a16:creationId xmlns:a16="http://schemas.microsoft.com/office/drawing/2014/main" id="{F4CBBC9C-B563-47B0-8A7F-C181477A0413}"/>
              </a:ext>
            </a:extLst>
          </p:cNvPr>
          <p:cNvSpPr txBox="1"/>
          <p:nvPr/>
        </p:nvSpPr>
        <p:spPr>
          <a:xfrm>
            <a:off x="8493549" y="2122061"/>
            <a:ext cx="2488677" cy="3416320"/>
          </a:xfrm>
          <a:prstGeom prst="rect">
            <a:avLst/>
          </a:prstGeom>
          <a:noFill/>
        </p:spPr>
        <p:txBody>
          <a:bodyPr wrap="square">
            <a:spAutoFit/>
          </a:bodyPr>
          <a:lstStyle/>
          <a:p>
            <a:r>
              <a:rPr lang="en-GB" sz="2400" dirty="0"/>
              <a:t>You should always explore a variety of </a:t>
            </a:r>
            <a:r>
              <a:rPr lang="en-GB" sz="2400" dirty="0" err="1"/>
              <a:t>binwidths</a:t>
            </a:r>
            <a:r>
              <a:rPr lang="en-GB" sz="2400" dirty="0"/>
              <a:t> when working with histograms, as different </a:t>
            </a:r>
            <a:r>
              <a:rPr lang="en-GB" sz="2400" dirty="0" err="1"/>
              <a:t>binwidths</a:t>
            </a:r>
            <a:r>
              <a:rPr lang="en-GB" sz="2400" dirty="0"/>
              <a:t> can reveal different patterns.</a:t>
            </a:r>
          </a:p>
        </p:txBody>
      </p:sp>
    </p:spTree>
    <p:extLst>
      <p:ext uri="{BB962C8B-B14F-4D97-AF65-F5344CB8AC3E}">
        <p14:creationId xmlns:p14="http://schemas.microsoft.com/office/powerpoint/2010/main" val="17663082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97654" y="186827"/>
            <a:ext cx="12588536" cy="1143000"/>
          </a:xfrm>
        </p:spPr>
        <p:txBody>
          <a:bodyPr>
            <a:normAutofit/>
          </a:bodyPr>
          <a:lstStyle/>
          <a:p>
            <a:r>
              <a:rPr lang="en-GB" sz="4400" dirty="0">
                <a:solidFill>
                  <a:srgbClr val="000000"/>
                </a:solidFill>
                <a:latin typeface="Calibri"/>
                <a:cs typeface="Calibri"/>
              </a:rPr>
              <a:t>Example</a:t>
            </a:r>
          </a:p>
        </p:txBody>
      </p:sp>
      <p:pic>
        <p:nvPicPr>
          <p:cNvPr id="2" name="Picture 1">
            <a:extLst>
              <a:ext uri="{FF2B5EF4-FFF2-40B4-BE49-F238E27FC236}">
                <a16:creationId xmlns:a16="http://schemas.microsoft.com/office/drawing/2014/main" id="{2156A4A6-D6C8-4319-ABCA-9D4461121A83}"/>
              </a:ext>
            </a:extLst>
          </p:cNvPr>
          <p:cNvPicPr>
            <a:picLocks noChangeAspect="1"/>
          </p:cNvPicPr>
          <p:nvPr/>
        </p:nvPicPr>
        <p:blipFill>
          <a:blip r:embed="rId4"/>
          <a:stretch>
            <a:fillRect/>
          </a:stretch>
        </p:blipFill>
        <p:spPr>
          <a:xfrm>
            <a:off x="399165" y="1844820"/>
            <a:ext cx="6553103" cy="4046932"/>
          </a:xfrm>
          <a:prstGeom prst="rect">
            <a:avLst/>
          </a:prstGeom>
        </p:spPr>
      </p:pic>
      <p:sp>
        <p:nvSpPr>
          <p:cNvPr id="7" name="TextBox 6">
            <a:extLst>
              <a:ext uri="{FF2B5EF4-FFF2-40B4-BE49-F238E27FC236}">
                <a16:creationId xmlns:a16="http://schemas.microsoft.com/office/drawing/2014/main" id="{EA7912DE-296A-43A0-8536-0644CB696A0F}"/>
              </a:ext>
            </a:extLst>
          </p:cNvPr>
          <p:cNvSpPr txBox="1"/>
          <p:nvPr/>
        </p:nvSpPr>
        <p:spPr>
          <a:xfrm>
            <a:off x="6952268" y="2161889"/>
            <a:ext cx="4471249" cy="3046988"/>
          </a:xfrm>
          <a:prstGeom prst="rect">
            <a:avLst/>
          </a:prstGeom>
          <a:noFill/>
        </p:spPr>
        <p:txBody>
          <a:bodyPr wrap="square">
            <a:spAutoFit/>
          </a:bodyPr>
          <a:lstStyle/>
          <a:p>
            <a:pPr marL="285750" indent="-285750">
              <a:buFont typeface="Arial" panose="020B0604020202020204" pitchFamily="34" charset="0"/>
              <a:buChar char="•"/>
            </a:pPr>
            <a:r>
              <a:rPr lang="en-GB" sz="2400" dirty="0"/>
              <a:t>What should you look for in your plots?</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What follow up questions should you ask?</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Which values are the most common? Why?</a:t>
            </a:r>
          </a:p>
        </p:txBody>
      </p:sp>
    </p:spTree>
    <p:extLst>
      <p:ext uri="{BB962C8B-B14F-4D97-AF65-F5344CB8AC3E}">
        <p14:creationId xmlns:p14="http://schemas.microsoft.com/office/powerpoint/2010/main" val="12943445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97654" y="186827"/>
            <a:ext cx="12588536" cy="1143000"/>
          </a:xfrm>
        </p:spPr>
        <p:txBody>
          <a:bodyPr>
            <a:normAutofit/>
          </a:bodyPr>
          <a:lstStyle/>
          <a:p>
            <a:r>
              <a:rPr lang="en-GB" sz="4400" dirty="0">
                <a:solidFill>
                  <a:srgbClr val="000000"/>
                </a:solidFill>
                <a:latin typeface="Calibri"/>
                <a:cs typeface="Calibri"/>
              </a:rPr>
              <a:t>Example</a:t>
            </a:r>
          </a:p>
        </p:txBody>
      </p:sp>
      <p:sp>
        <p:nvSpPr>
          <p:cNvPr id="9" name="TextBox 8">
            <a:extLst>
              <a:ext uri="{FF2B5EF4-FFF2-40B4-BE49-F238E27FC236}">
                <a16:creationId xmlns:a16="http://schemas.microsoft.com/office/drawing/2014/main" id="{084A8B37-A4B9-4662-817B-C43992BD04CD}"/>
              </a:ext>
            </a:extLst>
          </p:cNvPr>
          <p:cNvSpPr txBox="1"/>
          <p:nvPr/>
        </p:nvSpPr>
        <p:spPr>
          <a:xfrm>
            <a:off x="6789906" y="1905506"/>
            <a:ext cx="3551918" cy="3046988"/>
          </a:xfrm>
          <a:prstGeom prst="rect">
            <a:avLst/>
          </a:prstGeom>
          <a:noFill/>
        </p:spPr>
        <p:txBody>
          <a:bodyPr wrap="square">
            <a:spAutoFit/>
          </a:bodyPr>
          <a:lstStyle/>
          <a:p>
            <a:pPr algn="l"/>
            <a:r>
              <a:rPr lang="en-GB" sz="2400" b="0" i="0" dirty="0">
                <a:solidFill>
                  <a:srgbClr val="000000"/>
                </a:solidFill>
                <a:effectLst/>
              </a:rPr>
              <a:t>Clusters of similar values suggest that subgroups exist in your data. </a:t>
            </a:r>
          </a:p>
          <a:p>
            <a:pPr marL="342900" indent="-342900" algn="l">
              <a:buFont typeface="Arial" panose="020B0604020202020204" pitchFamily="34" charset="0"/>
              <a:buChar char="•"/>
            </a:pPr>
            <a:r>
              <a:rPr lang="en-GB" sz="2400" b="0" i="0" dirty="0">
                <a:solidFill>
                  <a:srgbClr val="000000"/>
                </a:solidFill>
                <a:effectLst/>
              </a:rPr>
              <a:t>How can you explain or describe the clusters?</a:t>
            </a:r>
          </a:p>
          <a:p>
            <a:pPr marL="342900" indent="-342900" algn="l">
              <a:buFont typeface="Arial" panose="020B0604020202020204" pitchFamily="34" charset="0"/>
              <a:buChar char="•"/>
            </a:pPr>
            <a:r>
              <a:rPr lang="en-GB" sz="2400" b="0" i="0" dirty="0">
                <a:solidFill>
                  <a:srgbClr val="000000"/>
                </a:solidFill>
                <a:effectLst/>
              </a:rPr>
              <a:t>Why might the appearance of clusters be misleading?</a:t>
            </a:r>
          </a:p>
        </p:txBody>
      </p:sp>
      <p:pic>
        <p:nvPicPr>
          <p:cNvPr id="13314" name="Picture 2" descr="center">
            <a:extLst>
              <a:ext uri="{FF2B5EF4-FFF2-40B4-BE49-F238E27FC236}">
                <a16:creationId xmlns:a16="http://schemas.microsoft.com/office/drawing/2014/main" id="{47954311-9FEA-485E-B074-F8161DD1DE0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859"/>
          <a:stretch/>
        </p:blipFill>
        <p:spPr bwMode="auto">
          <a:xfrm>
            <a:off x="1207024" y="1585608"/>
            <a:ext cx="4800600" cy="4471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16809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97654" y="186827"/>
            <a:ext cx="12588536" cy="1143000"/>
          </a:xfrm>
        </p:spPr>
        <p:txBody>
          <a:bodyPr>
            <a:normAutofit/>
          </a:bodyPr>
          <a:lstStyle/>
          <a:p>
            <a:r>
              <a:rPr lang="en-GB" sz="4400" dirty="0">
                <a:solidFill>
                  <a:srgbClr val="000000"/>
                </a:solidFill>
                <a:latin typeface="Calibri"/>
                <a:cs typeface="Calibri"/>
              </a:rPr>
              <a:t>Next steps</a:t>
            </a:r>
          </a:p>
        </p:txBody>
      </p:sp>
      <p:sp>
        <p:nvSpPr>
          <p:cNvPr id="5" name="TextBox 4">
            <a:extLst>
              <a:ext uri="{FF2B5EF4-FFF2-40B4-BE49-F238E27FC236}">
                <a16:creationId xmlns:a16="http://schemas.microsoft.com/office/drawing/2014/main" id="{295E3FD0-F4FD-4D17-82E4-2C9C0786E2F6}"/>
              </a:ext>
            </a:extLst>
          </p:cNvPr>
          <p:cNvSpPr txBox="1"/>
          <p:nvPr/>
        </p:nvSpPr>
        <p:spPr>
          <a:xfrm>
            <a:off x="1022808" y="1414267"/>
            <a:ext cx="9620053" cy="3785652"/>
          </a:xfrm>
          <a:prstGeom prst="rect">
            <a:avLst/>
          </a:prstGeom>
          <a:noFill/>
        </p:spPr>
        <p:txBody>
          <a:bodyPr wrap="square">
            <a:spAutoFit/>
          </a:bodyPr>
          <a:lstStyle/>
          <a:p>
            <a:pPr marL="285750" indent="-285750">
              <a:buFont typeface="Arial" panose="020B0604020202020204" pitchFamily="34" charset="0"/>
              <a:buChar char="•"/>
            </a:pPr>
            <a:r>
              <a:rPr lang="en-GB" sz="2400" dirty="0"/>
              <a:t>R read Chapter 2 of statistics in R course </a:t>
            </a:r>
          </a:p>
          <a:p>
            <a:pPr marL="285750" indent="-285750">
              <a:buFont typeface="Arial" panose="020B0604020202020204" pitchFamily="34" charset="0"/>
              <a:buChar char="•"/>
            </a:pPr>
            <a:r>
              <a:rPr lang="en-GB" sz="2400" dirty="0"/>
              <a:t>Python read Chapter 1 of statistics in Python course</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err="1">
                <a:hlinkClick r:id="rId4"/>
              </a:rPr>
              <a:t>Datasaurus</a:t>
            </a:r>
            <a:r>
              <a:rPr lang="en-GB" sz="2400" dirty="0">
                <a:hlinkClick r:id="rId4"/>
              </a:rPr>
              <a:t> Dozen</a:t>
            </a:r>
          </a:p>
          <a:p>
            <a:pPr marL="285750" indent="-285750">
              <a:buFont typeface="Arial" panose="020B0604020202020204" pitchFamily="34" charset="0"/>
              <a:buChar char="•"/>
            </a:pPr>
            <a:endParaRPr lang="en-GB" sz="2400" dirty="0">
              <a:hlinkClick r:id="rId4"/>
            </a:endParaRPr>
          </a:p>
          <a:p>
            <a:pPr marL="285750" indent="-285750">
              <a:buFont typeface="Arial" panose="020B0604020202020204" pitchFamily="34" charset="0"/>
              <a:buChar char="•"/>
            </a:pPr>
            <a:r>
              <a:rPr lang="en-GB" sz="2400" dirty="0">
                <a:hlinkClick r:id="rId5"/>
              </a:rPr>
              <a:t>Diamonds | Kaggle</a:t>
            </a:r>
            <a:endParaRPr lang="en-GB" sz="2400" dirty="0">
              <a:hlinkClick r:id="rId4"/>
            </a:endParaRPr>
          </a:p>
          <a:p>
            <a:pPr marL="285750" indent="-285750">
              <a:buFont typeface="Arial" panose="020B0604020202020204" pitchFamily="34" charset="0"/>
              <a:buChar char="•"/>
            </a:pPr>
            <a:endParaRPr lang="en-GB" sz="2400" dirty="0">
              <a:hlinkClick r:id="rId4"/>
            </a:endParaRPr>
          </a:p>
          <a:p>
            <a:pPr marL="285750" indent="-285750">
              <a:buFont typeface="Arial" panose="020B0604020202020204" pitchFamily="34" charset="0"/>
              <a:buChar char="•"/>
            </a:pPr>
            <a:r>
              <a:rPr lang="en-GB" sz="2400" dirty="0">
                <a:hlinkClick r:id="rId6"/>
              </a:rPr>
              <a:t>1. Exploratory Data Analysis - Practical Statistics for Data Scientists [Book] (oreilly.com)</a:t>
            </a:r>
            <a:r>
              <a:rPr lang="en-GB" sz="2400" dirty="0">
                <a:hlinkClick r:id="rId4"/>
              </a:rPr>
              <a:t> </a:t>
            </a:r>
            <a:endParaRPr lang="en-GB" sz="2400" dirty="0"/>
          </a:p>
        </p:txBody>
      </p:sp>
    </p:spTree>
    <p:extLst>
      <p:ext uri="{BB962C8B-B14F-4D97-AF65-F5344CB8AC3E}">
        <p14:creationId xmlns:p14="http://schemas.microsoft.com/office/powerpoint/2010/main" val="3077922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97654" y="186827"/>
            <a:ext cx="12588536" cy="1143000"/>
          </a:xfrm>
        </p:spPr>
        <p:txBody>
          <a:bodyPr>
            <a:normAutofit/>
          </a:bodyPr>
          <a:lstStyle/>
          <a:p>
            <a:r>
              <a:rPr lang="en-GB" sz="4400">
                <a:cs typeface="Arial"/>
              </a:rPr>
              <a:t>Questions?</a:t>
            </a:r>
            <a:endParaRPr lang="en-GB" sz="4400">
              <a:solidFill>
                <a:srgbClr val="000000"/>
              </a:solidFill>
              <a:latin typeface="Calibri"/>
              <a:cs typeface="Calibri"/>
            </a:endParaRPr>
          </a:p>
        </p:txBody>
      </p:sp>
      <p:pic>
        <p:nvPicPr>
          <p:cNvPr id="8" name="Picture 4" descr="Yellow question mark">
            <a:extLst>
              <a:ext uri="{FF2B5EF4-FFF2-40B4-BE49-F238E27FC236}">
                <a16:creationId xmlns:a16="http://schemas.microsoft.com/office/drawing/2014/main" id="{BE9F8D7A-1776-4FEA-95B6-864F1E029E3F}"/>
              </a:ext>
            </a:extLst>
          </p:cNvPr>
          <p:cNvPicPr>
            <a:picLocks noGrp="1" noChangeAspect="1"/>
          </p:cNvPicPr>
          <p:nvPr>
            <p:ph idx="1"/>
          </p:nvPr>
        </p:nvPicPr>
        <p:blipFill>
          <a:blip r:embed="rId4"/>
          <a:stretch>
            <a:fillRect/>
          </a:stretch>
        </p:blipFill>
        <p:spPr>
          <a:xfrm>
            <a:off x="3525836" y="1859189"/>
            <a:ext cx="5732171" cy="3437513"/>
          </a:xfrm>
        </p:spPr>
      </p:pic>
    </p:spTree>
    <p:extLst>
      <p:ext uri="{BB962C8B-B14F-4D97-AF65-F5344CB8AC3E}">
        <p14:creationId xmlns:p14="http://schemas.microsoft.com/office/powerpoint/2010/main" val="1972671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2450993" y="206713"/>
            <a:ext cx="12588536" cy="1143000"/>
          </a:xfrm>
        </p:spPr>
        <p:txBody>
          <a:bodyPr>
            <a:normAutofit/>
          </a:bodyPr>
          <a:lstStyle/>
          <a:p>
            <a:r>
              <a:rPr lang="en-GB" sz="4400" dirty="0"/>
              <a:t>Exploratory Data Analysis</a:t>
            </a:r>
            <a:endParaRPr lang="en-GB" sz="4400" dirty="0">
              <a:solidFill>
                <a:srgbClr val="000000"/>
              </a:solidFill>
              <a:latin typeface="Calibri"/>
              <a:cs typeface="Calibri"/>
            </a:endParaRPr>
          </a:p>
        </p:txBody>
      </p:sp>
      <p:sp>
        <p:nvSpPr>
          <p:cNvPr id="5" name="TextBox 4">
            <a:extLst>
              <a:ext uri="{FF2B5EF4-FFF2-40B4-BE49-F238E27FC236}">
                <a16:creationId xmlns:a16="http://schemas.microsoft.com/office/drawing/2014/main" id="{D5EC58C1-61B2-492C-9CC1-187D9E7B00B5}"/>
              </a:ext>
            </a:extLst>
          </p:cNvPr>
          <p:cNvSpPr txBox="1"/>
          <p:nvPr/>
        </p:nvSpPr>
        <p:spPr>
          <a:xfrm>
            <a:off x="1262650" y="2182235"/>
            <a:ext cx="4243589" cy="33206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dirty="0"/>
              <a:t>What questions can you generate about the following plot?</a:t>
            </a:r>
          </a:p>
        </p:txBody>
      </p:sp>
      <p:pic>
        <p:nvPicPr>
          <p:cNvPr id="7" name="Picture 6">
            <a:extLst>
              <a:ext uri="{FF2B5EF4-FFF2-40B4-BE49-F238E27FC236}">
                <a16:creationId xmlns:a16="http://schemas.microsoft.com/office/drawing/2014/main" id="{BA95F9D4-25BF-4021-AE27-17E4AC117F65}"/>
              </a:ext>
            </a:extLst>
          </p:cNvPr>
          <p:cNvPicPr>
            <a:picLocks noChangeAspect="1"/>
          </p:cNvPicPr>
          <p:nvPr/>
        </p:nvPicPr>
        <p:blipFill rotWithShape="1">
          <a:blip r:embed="rId4"/>
          <a:srcRect t="-314" b="-517"/>
          <a:stretch/>
        </p:blipFill>
        <p:spPr>
          <a:xfrm>
            <a:off x="6856651" y="206713"/>
            <a:ext cx="5142885" cy="5590888"/>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980554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2450993" y="206713"/>
            <a:ext cx="12588536" cy="1143000"/>
          </a:xfrm>
        </p:spPr>
        <p:txBody>
          <a:bodyPr>
            <a:normAutofit/>
          </a:bodyPr>
          <a:lstStyle/>
          <a:p>
            <a:r>
              <a:rPr lang="en-GB" sz="4400" dirty="0"/>
              <a:t>Exploratory Data Analysis</a:t>
            </a:r>
            <a:endParaRPr lang="en-GB" sz="4400" dirty="0">
              <a:solidFill>
                <a:srgbClr val="000000"/>
              </a:solidFill>
              <a:latin typeface="Calibri"/>
              <a:cs typeface="Calibri"/>
            </a:endParaRPr>
          </a:p>
        </p:txBody>
      </p:sp>
      <p:sp>
        <p:nvSpPr>
          <p:cNvPr id="5" name="TextBox 4">
            <a:extLst>
              <a:ext uri="{FF2B5EF4-FFF2-40B4-BE49-F238E27FC236}">
                <a16:creationId xmlns:a16="http://schemas.microsoft.com/office/drawing/2014/main" id="{D5EC58C1-61B2-492C-9CC1-187D9E7B00B5}"/>
              </a:ext>
            </a:extLst>
          </p:cNvPr>
          <p:cNvSpPr txBox="1"/>
          <p:nvPr/>
        </p:nvSpPr>
        <p:spPr>
          <a:xfrm>
            <a:off x="1262650" y="2182235"/>
            <a:ext cx="4243589" cy="3320668"/>
          </a:xfrm>
          <a:prstGeom prst="rect">
            <a:avLst/>
          </a:prstGeom>
        </p:spPr>
        <p:txBody>
          <a:bodyPr vert="horz" lIns="91440" tIns="45720" rIns="91440" bIns="45720" rtlCol="0">
            <a:normAutofit/>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What about this one?</a:t>
            </a:r>
          </a:p>
        </p:txBody>
      </p:sp>
      <p:pic>
        <p:nvPicPr>
          <p:cNvPr id="3" name="Picture 2" descr="Chart, line chart&#10;&#10;Description automatically generated">
            <a:extLst>
              <a:ext uri="{FF2B5EF4-FFF2-40B4-BE49-F238E27FC236}">
                <a16:creationId xmlns:a16="http://schemas.microsoft.com/office/drawing/2014/main" id="{C13CD4D8-8247-45AA-B3EB-FEDBF71FAFC9}"/>
              </a:ext>
            </a:extLst>
          </p:cNvPr>
          <p:cNvPicPr>
            <a:picLocks noChangeAspect="1"/>
          </p:cNvPicPr>
          <p:nvPr/>
        </p:nvPicPr>
        <p:blipFill>
          <a:blip r:embed="rId4"/>
          <a:stretch>
            <a:fillRect/>
          </a:stretch>
        </p:blipFill>
        <p:spPr>
          <a:xfrm>
            <a:off x="4987897" y="1541279"/>
            <a:ext cx="5943612" cy="4114808"/>
          </a:xfrm>
          <a:prstGeom prst="rect">
            <a:avLst/>
          </a:prstGeom>
        </p:spPr>
      </p:pic>
    </p:spTree>
    <p:extLst>
      <p:ext uri="{BB962C8B-B14F-4D97-AF65-F5344CB8AC3E}">
        <p14:creationId xmlns:p14="http://schemas.microsoft.com/office/powerpoint/2010/main" val="1306977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97654" y="186827"/>
            <a:ext cx="12588536" cy="1143000"/>
          </a:xfrm>
        </p:spPr>
        <p:txBody>
          <a:bodyPr>
            <a:normAutofit/>
          </a:bodyPr>
          <a:lstStyle/>
          <a:p>
            <a:r>
              <a:rPr lang="en-GB" sz="4400" dirty="0"/>
              <a:t>EDA</a:t>
            </a:r>
            <a:endParaRPr lang="en-GB" sz="4400" dirty="0">
              <a:solidFill>
                <a:srgbClr val="000000"/>
              </a:solidFill>
              <a:latin typeface="Calibri"/>
              <a:cs typeface="Calibri"/>
            </a:endParaRPr>
          </a:p>
        </p:txBody>
      </p:sp>
      <p:sp>
        <p:nvSpPr>
          <p:cNvPr id="7" name="TextBox 6">
            <a:extLst>
              <a:ext uri="{FF2B5EF4-FFF2-40B4-BE49-F238E27FC236}">
                <a16:creationId xmlns:a16="http://schemas.microsoft.com/office/drawing/2014/main" id="{D4B032AB-2E65-4333-90B4-3FB7F686A102}"/>
              </a:ext>
            </a:extLst>
          </p:cNvPr>
          <p:cNvSpPr txBox="1"/>
          <p:nvPr/>
        </p:nvSpPr>
        <p:spPr>
          <a:xfrm>
            <a:off x="1069942" y="1405588"/>
            <a:ext cx="9827443" cy="35394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Calibri"/>
                <a:ea typeface="+mn-ea"/>
                <a:cs typeface="+mn-cs"/>
              </a:rPr>
              <a:t>Why is EDA so important?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Calibri"/>
                <a:ea typeface="+mn-ea"/>
                <a:cs typeface="+mn-cs"/>
              </a:rPr>
              <a:t>You always need to investigate the quality of your 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Calibri"/>
                <a:ea typeface="+mn-ea"/>
                <a:cs typeface="+mn-cs"/>
              </a:rPr>
              <a:t>EDA is not a formal process with a strict set of rules.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Calibri"/>
                <a:ea typeface="+mn-ea"/>
                <a:cs typeface="+mn-cs"/>
              </a:rPr>
              <a:t>As your exploration continues, you will home in on a few particularly productive areas that you’ll eventually write up and communicate to others.</a:t>
            </a:r>
          </a:p>
        </p:txBody>
      </p:sp>
    </p:spTree>
    <p:extLst>
      <p:ext uri="{BB962C8B-B14F-4D97-AF65-F5344CB8AC3E}">
        <p14:creationId xmlns:p14="http://schemas.microsoft.com/office/powerpoint/2010/main" val="1316184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97654" y="186827"/>
            <a:ext cx="12588536" cy="1143000"/>
          </a:xfrm>
        </p:spPr>
        <p:txBody>
          <a:bodyPr>
            <a:normAutofit/>
          </a:bodyPr>
          <a:lstStyle/>
          <a:p>
            <a:r>
              <a:rPr lang="en-GB" sz="4400" dirty="0"/>
              <a:t>Exploratory Data Analysis</a:t>
            </a:r>
            <a:endParaRPr lang="en-GB" sz="4400" dirty="0">
              <a:solidFill>
                <a:srgbClr val="000000"/>
              </a:solidFill>
              <a:latin typeface="Calibri"/>
              <a:cs typeface="Calibri"/>
            </a:endParaRPr>
          </a:p>
        </p:txBody>
      </p:sp>
      <p:graphicFrame>
        <p:nvGraphicFramePr>
          <p:cNvPr id="4" name="TextBox 8">
            <a:extLst>
              <a:ext uri="{FF2B5EF4-FFF2-40B4-BE49-F238E27FC236}">
                <a16:creationId xmlns:a16="http://schemas.microsoft.com/office/drawing/2014/main" id="{766B2C97-80C8-423E-9D6E-B154D8857052}"/>
              </a:ext>
            </a:extLst>
          </p:cNvPr>
          <p:cNvGraphicFramePr/>
          <p:nvPr>
            <p:extLst>
              <p:ext uri="{D42A27DB-BD31-4B8C-83A1-F6EECF244321}">
                <p14:modId xmlns:p14="http://schemas.microsoft.com/office/powerpoint/2010/main" val="4284683108"/>
              </p:ext>
            </p:extLst>
          </p:nvPr>
        </p:nvGraphicFramePr>
        <p:xfrm>
          <a:off x="719470" y="1688373"/>
          <a:ext cx="10927829" cy="41928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69583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97654" y="186827"/>
            <a:ext cx="12588536" cy="1143000"/>
          </a:xfrm>
        </p:spPr>
        <p:txBody>
          <a:bodyPr>
            <a:normAutofit/>
          </a:bodyPr>
          <a:lstStyle/>
          <a:p>
            <a:r>
              <a:rPr lang="en-GB" sz="4400" dirty="0"/>
              <a:t>Types of Data</a:t>
            </a:r>
            <a:endParaRPr lang="en-GB" sz="4400" dirty="0">
              <a:solidFill>
                <a:srgbClr val="000000"/>
              </a:solidFill>
              <a:latin typeface="Calibri"/>
              <a:cs typeface="Calibri"/>
            </a:endParaRPr>
          </a:p>
        </p:txBody>
      </p:sp>
      <p:sp>
        <p:nvSpPr>
          <p:cNvPr id="7" name="TextBox 6">
            <a:extLst>
              <a:ext uri="{FF2B5EF4-FFF2-40B4-BE49-F238E27FC236}">
                <a16:creationId xmlns:a16="http://schemas.microsoft.com/office/drawing/2014/main" id="{D4B032AB-2E65-4333-90B4-3FB7F686A102}"/>
              </a:ext>
            </a:extLst>
          </p:cNvPr>
          <p:cNvSpPr txBox="1"/>
          <p:nvPr/>
        </p:nvSpPr>
        <p:spPr>
          <a:xfrm>
            <a:off x="1069942" y="1405588"/>
            <a:ext cx="9827443" cy="1938992"/>
          </a:xfrm>
          <a:prstGeom prst="rect">
            <a:avLst/>
          </a:prstGeom>
          <a:noFill/>
        </p:spPr>
        <p:txBody>
          <a:bodyPr wrap="square">
            <a:spAutoFit/>
          </a:bodyPr>
          <a:lstStyle/>
          <a:p>
            <a:pPr lvl="0"/>
            <a:r>
              <a:rPr lang="en-GB" sz="2400" dirty="0"/>
              <a:t>Two types of questions will always be useful for making discoveries within your data. You can loosely word these questions as:</a:t>
            </a:r>
          </a:p>
          <a:p>
            <a:pPr lvl="0"/>
            <a:endParaRPr lang="en-GB" sz="2400" dirty="0"/>
          </a:p>
          <a:p>
            <a:pPr marL="342900" lvl="0" indent="-342900">
              <a:buFont typeface="Arial" panose="020B0604020202020204" pitchFamily="34" charset="0"/>
              <a:buChar char="•"/>
            </a:pPr>
            <a:r>
              <a:rPr lang="en-GB" sz="2400" dirty="0"/>
              <a:t>What type of variation occurs within my variables?</a:t>
            </a:r>
          </a:p>
          <a:p>
            <a:pPr marL="342900" lvl="0" indent="-342900">
              <a:buFont typeface="Arial" panose="020B0604020202020204" pitchFamily="34" charset="0"/>
              <a:buChar char="•"/>
            </a:pPr>
            <a:r>
              <a:rPr lang="en-GB" sz="2400" dirty="0"/>
              <a:t>What type of covariation occurs between my variables?</a:t>
            </a:r>
          </a:p>
        </p:txBody>
      </p:sp>
    </p:spTree>
    <p:extLst>
      <p:ext uri="{BB962C8B-B14F-4D97-AF65-F5344CB8AC3E}">
        <p14:creationId xmlns:p14="http://schemas.microsoft.com/office/powerpoint/2010/main" val="765610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A953EA4-637A-4A15-89C0-7CFC61ED097B}"/>
              </a:ext>
            </a:extLst>
          </p:cNvPr>
          <p:cNvSpPr>
            <a:spLocks noGrp="1"/>
          </p:cNvSpPr>
          <p:nvPr>
            <p:ph type="title"/>
          </p:nvPr>
        </p:nvSpPr>
        <p:spPr>
          <a:xfrm>
            <a:off x="1028700" y="1967266"/>
            <a:ext cx="2628900" cy="2547257"/>
          </a:xfrm>
          <a:solidFill>
            <a:srgbClr val="DF0667"/>
          </a:solidFill>
        </p:spPr>
        <p:txBody>
          <a:bodyPr vert="horz" lIns="91440" tIns="45720" rIns="91440" bIns="45720" rtlCol="0" anchor="ctr">
            <a:normAutofit/>
          </a:bodyPr>
          <a:lstStyle/>
          <a:p>
            <a:pPr defTabSz="914400">
              <a:lnSpc>
                <a:spcPct val="90000"/>
              </a:lnSpc>
            </a:pPr>
            <a:r>
              <a:rPr lang="en-US" sz="3600" kern="1200" dirty="0">
                <a:solidFill>
                  <a:srgbClr val="FFFFFF"/>
                </a:solidFill>
                <a:latin typeface="+mj-lt"/>
                <a:ea typeface="+mj-ea"/>
                <a:cs typeface="+mj-cs"/>
              </a:rPr>
              <a:t>Variance v’s Covariance</a:t>
            </a:r>
          </a:p>
        </p:txBody>
      </p:sp>
      <p:pic>
        <p:nvPicPr>
          <p:cNvPr id="9" name="Picture 8" descr="Timeline&#10;&#10;Description automatically generated">
            <a:extLst>
              <a:ext uri="{FF2B5EF4-FFF2-40B4-BE49-F238E27FC236}">
                <a16:creationId xmlns:a16="http://schemas.microsoft.com/office/drawing/2014/main" id="{CCBEBB72-9010-4FED-93B2-54667ADF35FB}"/>
              </a:ext>
            </a:extLst>
          </p:cNvPr>
          <p:cNvPicPr>
            <a:picLocks noChangeAspect="1"/>
          </p:cNvPicPr>
          <p:nvPr/>
        </p:nvPicPr>
        <p:blipFill>
          <a:blip r:embed="rId4"/>
          <a:stretch>
            <a:fillRect/>
          </a:stretch>
        </p:blipFill>
        <p:spPr>
          <a:xfrm>
            <a:off x="5700006" y="294675"/>
            <a:ext cx="4482834" cy="5568739"/>
          </a:xfrm>
          <a:prstGeom prst="rect">
            <a:avLst/>
          </a:prstGeom>
        </p:spPr>
      </p:pic>
    </p:spTree>
    <p:extLst>
      <p:ext uri="{BB962C8B-B14F-4D97-AF65-F5344CB8AC3E}">
        <p14:creationId xmlns:p14="http://schemas.microsoft.com/office/powerpoint/2010/main" val="4170724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97654" y="186827"/>
            <a:ext cx="12588536" cy="1143000"/>
          </a:xfrm>
        </p:spPr>
        <p:txBody>
          <a:bodyPr>
            <a:normAutofit/>
          </a:bodyPr>
          <a:lstStyle/>
          <a:p>
            <a:r>
              <a:rPr lang="en-GB" sz="4400" dirty="0"/>
              <a:t>Types of Data</a:t>
            </a:r>
            <a:endParaRPr lang="en-GB" sz="4400" dirty="0">
              <a:solidFill>
                <a:srgbClr val="000000"/>
              </a:solidFill>
              <a:latin typeface="Calibri"/>
              <a:cs typeface="Calibri"/>
            </a:endParaRPr>
          </a:p>
        </p:txBody>
      </p:sp>
      <p:sp>
        <p:nvSpPr>
          <p:cNvPr id="7" name="TextBox 6">
            <a:extLst>
              <a:ext uri="{FF2B5EF4-FFF2-40B4-BE49-F238E27FC236}">
                <a16:creationId xmlns:a16="http://schemas.microsoft.com/office/drawing/2014/main" id="{D4B032AB-2E65-4333-90B4-3FB7F686A102}"/>
              </a:ext>
            </a:extLst>
          </p:cNvPr>
          <p:cNvSpPr txBox="1"/>
          <p:nvPr/>
        </p:nvSpPr>
        <p:spPr>
          <a:xfrm>
            <a:off x="1069942" y="1405588"/>
            <a:ext cx="9827443" cy="415498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Discrete</a:t>
            </a:r>
            <a:r>
              <a:rPr kumimoji="0" lang="en-US" sz="2400" b="0" i="0" u="none" strike="noStrike" kern="1200" cap="none" spc="0" normalizeH="0" baseline="0" noProof="0" dirty="0">
                <a:ln>
                  <a:noFill/>
                </a:ln>
                <a:solidFill>
                  <a:prstClr val="black"/>
                </a:solidFill>
                <a:effectLst/>
                <a:uLnTx/>
                <a:uFillTx/>
                <a:latin typeface="Calibri"/>
                <a:ea typeface="+mn-ea"/>
                <a:cs typeface="+mn-cs"/>
              </a:rPr>
              <a:t> variables can take only distinct, isolated values, typically whole numbers.  They often arise from a counting process: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0000"/>
                </a:solidFill>
                <a:effectLst/>
                <a:uLnTx/>
                <a:uFillTx/>
                <a:latin typeface="Calibri"/>
                <a:ea typeface="+mn-ea"/>
                <a:cs typeface="+mn-cs"/>
              </a:rPr>
              <a:t>Shoe size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0000"/>
                </a:solidFill>
                <a:effectLst/>
                <a:uLnTx/>
                <a:uFillTx/>
                <a:latin typeface="Calibri"/>
                <a:ea typeface="+mn-ea"/>
                <a:cs typeface="+mn-cs"/>
              </a:rPr>
              <a:t>Year of study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0000"/>
                </a:solidFill>
                <a:effectLst/>
                <a:uLnTx/>
                <a:uFillTx/>
                <a:latin typeface="Calibri"/>
                <a:ea typeface="+mn-ea"/>
                <a:cs typeface="+mn-cs"/>
              </a:rPr>
              <a:t>Likert scale (1..5) </a:t>
            </a:r>
            <a:endParaRPr kumimoji="0" lang="en-GB" sz="2400" b="0" i="0" u="none" strike="noStrike" kern="1200" cap="none" spc="0" normalizeH="0" baseline="0" noProof="0" dirty="0">
              <a:ln>
                <a:noFill/>
              </a:ln>
              <a:solidFill>
                <a:srgbClr val="FF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a:t>
            </a:r>
            <a:endParaRPr kumimoji="0" lang="en-GB"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Continuous</a:t>
            </a:r>
            <a:r>
              <a:rPr kumimoji="0" lang="en-US" sz="2400" b="0" i="0" u="none" strike="noStrike" kern="1200" cap="none" spc="0" normalizeH="0" baseline="0" noProof="0" dirty="0">
                <a:ln>
                  <a:noFill/>
                </a:ln>
                <a:solidFill>
                  <a:prstClr val="black"/>
                </a:solidFill>
                <a:effectLst/>
                <a:uLnTx/>
                <a:uFillTx/>
                <a:latin typeface="Calibri"/>
                <a:ea typeface="+mn-ea"/>
                <a:cs typeface="+mn-cs"/>
              </a:rPr>
              <a:t> variables can take any value within a sensible range and are normally the result of a measurement process:</a:t>
            </a:r>
            <a:endParaRPr kumimoji="0" lang="en-GB" sz="24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FF0000"/>
                </a:solidFill>
                <a:effectLst/>
                <a:uLnTx/>
                <a:uFillTx/>
                <a:latin typeface="Calibri"/>
                <a:ea typeface="+mn-ea"/>
                <a:cs typeface="+mn-cs"/>
              </a:rPr>
              <a:t>Height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FF0000"/>
                </a:solidFill>
                <a:effectLst/>
                <a:uLnTx/>
                <a:uFillTx/>
                <a:latin typeface="Calibri"/>
                <a:ea typeface="+mn-ea"/>
                <a:cs typeface="+mn-cs"/>
              </a:rPr>
              <a:t>Temperature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FF0000"/>
                </a:solidFill>
                <a:effectLst/>
                <a:uLnTx/>
                <a:uFillTx/>
                <a:latin typeface="Calibri"/>
                <a:ea typeface="+mn-ea"/>
                <a:cs typeface="+mn-cs"/>
              </a:rPr>
              <a:t>Distance</a:t>
            </a:r>
          </a:p>
        </p:txBody>
      </p:sp>
    </p:spTree>
    <p:extLst>
      <p:ext uri="{BB962C8B-B14F-4D97-AF65-F5344CB8AC3E}">
        <p14:creationId xmlns:p14="http://schemas.microsoft.com/office/powerpoint/2010/main" val="33843171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file>

<file path=customXml/item2.xml><?xml version="1.0" encoding="utf-8"?>
<ct:contentTypeSchema xmlns:ct="http://schemas.microsoft.com/office/2006/metadata/contentType" xmlns:ma="http://schemas.microsoft.com/office/2006/metadata/properties/metaAttributes" ct:_="" ma:_="" ma:contentTypeName="Document" ma:contentTypeID="0x010100F56A1F47BA197F4FB6F744B3C492C6F6" ma:contentTypeVersion="39" ma:contentTypeDescription="Create a new document." ma:contentTypeScope="" ma:versionID="8e64e4a1dbb477704e54dc9aef0276b9">
  <xsd:schema xmlns:xsd="http://www.w3.org/2001/XMLSchema" xmlns:xs="http://www.w3.org/2001/XMLSchema" xmlns:p="http://schemas.microsoft.com/office/2006/metadata/properties" xmlns:ns2="b420a510-ac8b-4158-9c5b-a27739f4959a" xmlns:ns3="http://schemas.microsoft.com/sharepoint/v4" xmlns:ns4="eac96a9d-e028-4f75-8624-450cff188376" targetNamespace="http://schemas.microsoft.com/office/2006/metadata/properties" ma:root="true" ma:fieldsID="4d62364867d39bfd648db5d9d4cdc6ee" ns2:_="" ns3:_="" ns4:_="">
    <xsd:import namespace="b420a510-ac8b-4158-9c5b-a27739f4959a"/>
    <xsd:import namespace="http://schemas.microsoft.com/sharepoint/v4"/>
    <xsd:import namespace="eac96a9d-e028-4f75-8624-450cff188376"/>
    <xsd:element name="properties">
      <xsd:complexType>
        <xsd:sequence>
          <xsd:element name="documentManagement">
            <xsd:complexType>
              <xsd:all>
                <xsd:element ref="ns2:EDRMSOwner" minOccurs="0"/>
                <xsd:element ref="ns2:Record_Type" minOccurs="0"/>
                <xsd:element ref="ns2:RetentionDate" minOccurs="0"/>
                <xsd:element ref="ns2:RetentionType" minOccurs="0"/>
                <xsd:element ref="ns2:Retention" minOccurs="0"/>
                <xsd:element ref="ns3:IconOverlay" minOccurs="0"/>
                <xsd:element ref="ns2:SharedWithUsers" minOccurs="0"/>
                <xsd:element ref="ns2:SharedWithDetails" minOccurs="0"/>
                <xsd:element ref="ns4:MediaServiceMetadata" minOccurs="0"/>
                <xsd:element ref="ns4:MediaServiceFastMetadata" minOccurs="0"/>
                <xsd:element ref="ns4:MediaServiceAutoKeyPoints" minOccurs="0"/>
                <xsd:element ref="ns4:MediaServiceKeyPoints"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Action" minOccurs="0"/>
                <xsd:element ref="ns4:MediaLengthInSeconds" minOccurs="0"/>
                <xsd:element ref="ns4:MediaServiceLocation" minOccurs="0"/>
                <xsd:element ref="ns4: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420a510-ac8b-4158-9c5b-a27739f4959a" elementFormDefault="qualified">
    <xsd:import namespace="http://schemas.microsoft.com/office/2006/documentManagement/types"/>
    <xsd:import namespace="http://schemas.microsoft.com/office/infopath/2007/PartnerControls"/>
    <xsd:element name="EDRMSOwner" ma:index="4" nillable="true" ma:displayName="EDRMSOwner" ma:internalName="EDRMSOwner" ma:readOnly="false">
      <xsd:simpleType>
        <xsd:restriction base="dms:Text"/>
      </xsd:simpleType>
    </xsd:element>
    <xsd:element name="Record_Type" ma:index="5" nillable="true" ma:displayName="Record Type" ma:format="Dropdown" ma:internalName="Record_Type" ma:readOnly="false">
      <xsd:simpleType>
        <xsd:union memberTypes="dms:Text">
          <xsd:simpleType>
            <xsd:restriction base="dms:Choice">
              <xsd:enumeration value="Business Plans"/>
              <xsd:enumeration value="Commercial"/>
              <xsd:enumeration value="Correspondence, Guidance etc"/>
              <xsd:enumeration value="Financial"/>
              <xsd:enumeration value="Legislation"/>
              <xsd:enumeration value="Meeting papers (inc. agendas minutes etc)"/>
              <xsd:enumeration value="Policy Papers"/>
              <xsd:enumeration value="Private Office Papers"/>
              <xsd:enumeration value="Programme and Project"/>
              <xsd:enumeration value="Reports"/>
              <xsd:enumeration value="Salaries"/>
              <xsd:enumeration value="Staff Disciplinary Matters"/>
              <xsd:enumeration value="Staff Employment, Career, Health etc"/>
              <xsd:enumeration value="Statistical"/>
              <xsd:enumeration value="Systems"/>
              <xsd:enumeration value="zMigration"/>
            </xsd:restriction>
          </xsd:simpleType>
        </xsd:union>
      </xsd:simpleType>
    </xsd:element>
    <xsd:element name="RetentionDate" ma:index="6" nillable="true" ma:displayName="Retention Date" ma:format="DateOnly" ma:internalName="Retention_x0020_Date" ma:readOnly="false">
      <xsd:simpleType>
        <xsd:restriction base="dms:DateTime"/>
      </xsd:simpleType>
    </xsd:element>
    <xsd:element name="RetentionType" ma:index="7" nillable="true" ma:displayName="Retention Type" ma:default="Notify" ma:format="Dropdown" ma:internalName="Retention_x0020_Type" ma:readOnly="false">
      <xsd:simpleType>
        <xsd:restriction base="dms:Choice">
          <xsd:enumeration value="Notify"/>
          <xsd:enumeration value="Delete"/>
          <xsd:enumeration value="Declare"/>
        </xsd:restriction>
      </xsd:simpleType>
    </xsd:element>
    <xsd:element name="Retention" ma:index="8" nillable="true" ma:displayName="Retention" ma:default="0" ma:internalName="Retention" ma:readOnly="false" ma:percentage="FALSE">
      <xsd:simpleType>
        <xsd:restriction base="dms:Number"/>
      </xsd:simpleType>
    </xsd:element>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30" nillable="true" ma:displayName="Taxonomy Catch All Column" ma:hidden="true" ma:list="{c1426c22-df22-4aa3-80f3-f7f993dd5681}" ma:internalName="TaxCatchAll" ma:showField="CatchAllData" ma:web="b420a510-ac8b-4158-9c5b-a27739f4959a">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9"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c96a9d-e028-4f75-8624-450cff188376" elementFormDefault="qualified">
    <xsd:import namespace="http://schemas.microsoft.com/office/2006/documentManagement/types"/>
    <xsd:import namespace="http://schemas.microsoft.com/office/infopath/2007/PartnerControls"/>
    <xsd:element name="MediaServiceMetadata" ma:index="16" nillable="true" ma:displayName="MediaServiceMetadata" ma:hidden="true" ma:internalName="MediaServiceMetadata" ma:readOnly="true">
      <xsd:simpleType>
        <xsd:restriction base="dms:Note"/>
      </xsd:simpleType>
    </xsd:element>
    <xsd:element name="MediaServiceFastMetadata" ma:index="17" nillable="true" ma:displayName="MediaServiceFastMetadata" ma:hidden="true" ma:internalName="MediaServiceFastMetadata" ma:readOnly="true">
      <xsd:simpleType>
        <xsd:restriction base="dms:Note"/>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AutoTags" ma:index="20" nillable="true" ma:displayName="Tags" ma:internalName="MediaServiceAutoTags"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ServiceDateTaken" ma:index="24" nillable="true" ma:displayName="MediaServiceDateTaken" ma:hidden="true" ma:internalName="MediaServiceDateTaken" ma:readOnly="true">
      <xsd:simpleType>
        <xsd:restriction base="dms:Text"/>
      </xsd:simpleType>
    </xsd:element>
    <xsd:element name="Action" ma:index="25" nillable="true" ma:displayName="Action" ma:format="Dropdown" ma:list="UserInfo" ma:SharePointGroup="0" ma:internalName="Action">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LengthInSeconds" ma:index="26" nillable="true" ma:displayName="Length (seconds)" ma:internalName="MediaLengthInSeconds" ma:readOnly="true">
      <xsd:simpleType>
        <xsd:restriction base="dms:Unknown"/>
      </xsd:simpleType>
    </xsd:element>
    <xsd:element name="MediaServiceLocation" ma:index="27" nillable="true" ma:displayName="Location" ma:internalName="MediaServiceLocation" ma:readOnly="true">
      <xsd:simpleType>
        <xsd:restriction base="dms:Text"/>
      </xsd:simpleType>
    </xsd:element>
    <xsd:element name="lcf76f155ced4ddcb4097134ff3c332f" ma:index="29" nillable="true" ma:taxonomy="true" ma:internalName="lcf76f155ced4ddcb4097134ff3c332f" ma:taxonomyFieldName="MediaServiceImageTags" ma:displayName="Image Tags" ma:readOnly="false" ma:fieldId="{5cf76f15-5ced-4ddc-b409-7134ff3c332f}" ma:taxonomyMulti="true" ma:sspId="f1c754ed-6b8d-47f3-b51f-af8d6409c1bd"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0"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Record_Type xmlns="b420a510-ac8b-4158-9c5b-a27739f4959a" xsi:nil="true"/>
    <RetentionType xmlns="b420a510-ac8b-4158-9c5b-a27739f4959a">Notify</RetentionType>
    <EDRMSOwner xmlns="b420a510-ac8b-4158-9c5b-a27739f4959a" xsi:nil="true"/>
    <RetentionDate xmlns="b420a510-ac8b-4158-9c5b-a27739f4959a" xsi:nil="true"/>
    <Retention xmlns="b420a510-ac8b-4158-9c5b-a27739f4959a">0</Retention>
    <IconOverlay xmlns="http://schemas.microsoft.com/sharepoint/v4" xsi:nil="true"/>
    <Action xmlns="eac96a9d-e028-4f75-8624-450cff188376">
      <UserInfo>
        <DisplayName/>
        <AccountId xsi:nil="true"/>
        <AccountType/>
      </UserInfo>
    </Action>
    <lcf76f155ced4ddcb4097134ff3c332f xmlns="eac96a9d-e028-4f75-8624-450cff188376">
      <Terms xmlns="http://schemas.microsoft.com/office/infopath/2007/PartnerControls"/>
    </lcf76f155ced4ddcb4097134ff3c332f>
    <TaxCatchAll xmlns="b420a510-ac8b-4158-9c5b-a27739f4959a" xsi:nil="true"/>
  </documentManagement>
</p:properties>
</file>

<file path=customXml/itemProps1.xml><?xml version="1.0" encoding="utf-8"?>
<ds:datastoreItem xmlns:ds="http://schemas.openxmlformats.org/officeDocument/2006/customXml" ds:itemID="{DB6B1561-4C26-43D2-99FF-6EC0804181B9}">
  <ds:schemaRefs>
    <ds:schemaRef ds:uri="http://schemas.microsoft.com/sharepoint/v3/contenttype/forms"/>
  </ds:schemaRefs>
</ds:datastoreItem>
</file>

<file path=customXml/itemProps2.xml><?xml version="1.0" encoding="utf-8"?>
<ds:datastoreItem xmlns:ds="http://schemas.openxmlformats.org/officeDocument/2006/customXml" ds:itemID="{F34A73C6-626D-42DE-A56D-E0E2B82922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420a510-ac8b-4158-9c5b-a27739f4959a"/>
    <ds:schemaRef ds:uri="http://schemas.microsoft.com/sharepoint/v4"/>
    <ds:schemaRef ds:uri="eac96a9d-e028-4f75-8624-450cff18837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16590A8-5490-4092-A805-C870B53DF11C}">
  <ds:schemaRefs>
    <ds:schemaRef ds:uri="http://purl.org/dc/elements/1.1/"/>
    <ds:schemaRef ds:uri="http://schemas.microsoft.com/office/2006/metadata/properties"/>
    <ds:schemaRef ds:uri="http://purl.org/dc/dcmitype/"/>
    <ds:schemaRef ds:uri="eac96a9d-e028-4f75-8624-450cff188376"/>
    <ds:schemaRef ds:uri="http://schemas.microsoft.com/sharepoint/v4"/>
    <ds:schemaRef ds:uri="http://schemas.microsoft.com/office/2006/documentManagement/types"/>
    <ds:schemaRef ds:uri="http://schemas.openxmlformats.org/package/2006/metadata/core-properties"/>
    <ds:schemaRef ds:uri="b420a510-ac8b-4158-9c5b-a27739f4959a"/>
    <ds:schemaRef ds:uri="http://schemas.microsoft.com/office/infopath/2007/PartnerControl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1740</TotalTime>
  <Words>1406</Words>
  <Application>Microsoft Office PowerPoint</Application>
  <PresentationFormat>Widescreen</PresentationFormat>
  <Paragraphs>324</Paragraphs>
  <Slides>28</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Open Sans Bold</vt:lpstr>
      <vt:lpstr>Wingdings</vt:lpstr>
      <vt:lpstr>Office Theme</vt:lpstr>
      <vt:lpstr>PowerPoint Presentation</vt:lpstr>
      <vt:lpstr>Exploratory Data Analysis</vt:lpstr>
      <vt:lpstr>Exploratory Data Analysis</vt:lpstr>
      <vt:lpstr>Exploratory Data Analysis</vt:lpstr>
      <vt:lpstr>EDA</vt:lpstr>
      <vt:lpstr>Exploratory Data Analysis</vt:lpstr>
      <vt:lpstr>Types of Data</vt:lpstr>
      <vt:lpstr>Variance v’s Covariance</vt:lpstr>
      <vt:lpstr>Types of Data</vt:lpstr>
      <vt:lpstr>Measures of average</vt:lpstr>
      <vt:lpstr>Quartiles</vt:lpstr>
      <vt:lpstr>Variance and standard deviation</vt:lpstr>
      <vt:lpstr>Skewness</vt:lpstr>
      <vt:lpstr>The importance of visualisation</vt:lpstr>
      <vt:lpstr>The importance of visualisation</vt:lpstr>
      <vt:lpstr>The importance of visualisation</vt:lpstr>
      <vt:lpstr>DatasauRus</vt:lpstr>
      <vt:lpstr>DatasauRus</vt:lpstr>
      <vt:lpstr>DatasauRus</vt:lpstr>
      <vt:lpstr>DatasauRus</vt:lpstr>
      <vt:lpstr>DatasauRus</vt:lpstr>
      <vt:lpstr>DatasauRus</vt:lpstr>
      <vt:lpstr>Example</vt:lpstr>
      <vt:lpstr>Example</vt:lpstr>
      <vt:lpstr>Example</vt:lpstr>
      <vt:lpstr>Example</vt:lpstr>
      <vt:lpstr>Next steps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for National Statistics widescreen presentation template</dc:title>
  <dc:creator>Andy Budd</dc:creator>
  <cp:lastModifiedBy>Paudyal, Pragya</cp:lastModifiedBy>
  <cp:revision>52</cp:revision>
  <cp:lastPrinted>2018-12-19T10:37:59Z</cp:lastPrinted>
  <dcterms:created xsi:type="dcterms:W3CDTF">2018-07-16T11:41:44Z</dcterms:created>
  <dcterms:modified xsi:type="dcterms:W3CDTF">2024-01-10T14:51:18Z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0x010100F56A1F47BA197F4FB6F744B3C492C6F6</vt:lpwstr>
  </property>
</Properties>
</file>